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3"/>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10287000" cx="18288000"/>
  <p:notesSz cx="6858000" cy="9144000"/>
  <p:embeddedFontLst>
    <p:embeddedFont>
      <p:font typeface="Lobster"/>
      <p:regular r:id="rId1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18" roundtripDataSignature="AMtx7mh8jt4lA4Y6xxOjQoYc1e7vjM5Iu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Lobster-regular.fntdata"/><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18" Type="http://customschemas.google.com/relationships/presentationmetadata" Target="meta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27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27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27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27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27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27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27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27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27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27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27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27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27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27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27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27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27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27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27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27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27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27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27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27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facebook.com/FDAenEspanol?__cft__%5B0%5D=AZVI92HgjNzSnmb9vDw21tloMLqhvv7jODUIotJxUt2H3oa2zHI-O7oh9Bz6kkDUy1Wc5uZMNZvTuWR-YxaayNWuFYM63VZH0Gu47dOkuFsfaABzhVAt6psdyy2jKoKw9XwEybDpaMFSNvtCdpSM6gxi&amp;__tn__=-%5DK*F" TargetMode="External"/><Relationship Id="rId3" Type="http://schemas.openxmlformats.org/officeDocument/2006/relationships/hyperlink" Target="https://content.govdelivery.com/accounts/ORDHS/bulletins/318c46e" TargetMode="External"/><Relationship Id="rId4" Type="http://schemas.openxmlformats.org/officeDocument/2006/relationships/hyperlink" Target="https://www.facebook.com/FDA?__cft__%5B0%5D=AZWa0hNleYkcvgmpL60D7AWledwZEPIh1qDZ204KmhvvMCXWj51I5nghPguJ1CnNo115pRk5fOAzzsjiXXI1RNisuZzela5HlYc6vTUCTfoZoN3ZeXuZdX4K1OW5Yzf8sdchfHX2rYajqOIlTABgG_4R&amp;__tn__=-%5DK-R" TargetMode="External"/><Relationship Id="rId5" Type="http://schemas.openxmlformats.org/officeDocument/2006/relationships/hyperlink" Target="https://content.govdelivery.com/accounts/ORDHS/bulletins/318c190"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o.washington.or.us/HHS/CommunicableDiseases/COVID-19/images/Tektronix-map.jpg" TargetMode="External"/><Relationship Id="rId3" Type="http://schemas.openxmlformats.org/officeDocument/2006/relationships/hyperlink" Target="http://www.co.washington.or.us/vacuna" TargetMode="External"/><Relationship Id="rId4" Type="http://schemas.openxmlformats.org/officeDocument/2006/relationships/hyperlink" Target="http://www.co.washington.or.us/vacuna" TargetMode="External"/><Relationship Id="rId5" Type="http://schemas.openxmlformats.org/officeDocument/2006/relationships/hyperlink" Target="https://www.fda.gov/news-events/press-announcements/actualizacion-sobre-el-coronavirus-covid-19-la-fda-autoriza-las-vacunas-contra-el-covid-19-de" TargetMode="External"/><Relationship Id="rId6" Type="http://schemas.openxmlformats.org/officeDocument/2006/relationships/hyperlink" Target="https://sharedsystems.dhsoha.state.or.us/DHSForms/Served/ls4260.pdf"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vidblog.oregon.gov/autorizan-dosis-adicional-de-refuerzos-de-covid-19-para-algunos-adultos-y-menores-inmunodeprimidos/" TargetMode="External"/><Relationship Id="rId3" Type="http://schemas.openxmlformats.org/officeDocument/2006/relationships/hyperlink" Target="https://covidblog.oregon.gov/autorizan-dosis-adicional-de-refuerzos-de-covid-19-para-algunos-adultos-y-menores-inmunodeprimidos/" TargetMode="External"/><Relationship Id="rId4" Type="http://schemas.openxmlformats.org/officeDocument/2006/relationships/hyperlink" Target="http://ow.ly/UCzm50IyQjx?fbclid=IwAR3z8Jzb7c1qQb0BJ1fY0dldpuCMbn9dXLaHEE1EsRQufwAzro1-ZhYu17U" TargetMode="External"/><Relationship Id="rId5" Type="http://schemas.openxmlformats.org/officeDocument/2006/relationships/hyperlink" Target="http://ow.ly/UCzm50IyQjx?fbclid=IwAR3z8Jzb7c1qQb0BJ1fY0dldpuCMbn9dXLaHEE1EsRQufwAzro1-ZhYu17U"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ublic.tableau.com/app/profile/oregon.health.authority.covid.19/viz/OregonCOVID-19VaccineEffortMetrics/StatewideProgress" TargetMode="External"/><Relationship Id="rId3" Type="http://schemas.openxmlformats.org/officeDocument/2006/relationships/hyperlink" Target="https://public.tableau.com/app/profile/oregon.health.authority.covid.19/viz/OregonCOVID-19VaccineEffortMetrics/RaceandEthnicityData"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staycoolwashingtoncounty.com" TargetMode="External"/><Relationship Id="rId3" Type="http://schemas.openxmlformats.org/officeDocument/2006/relationships/hyperlink" Target="https://www.oregon.gov/oha/ph/preparedness/prepare/pages/prepareforextremeheat.aspx" TargetMode="External"/><Relationship Id="rId4" Type="http://schemas.openxmlformats.org/officeDocument/2006/relationships/hyperlink" Target="https://www.cdc.gov/es/disasters/extremeheat/index.html"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7" name="Google Shape;137;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800"/>
              <a:buFont typeface="Arial"/>
              <a:buNone/>
            </a:pPr>
            <a:r>
              <a:rPr lang="en-US" sz="1400"/>
              <a:t>El propósito de esta actualización de Salud Pública es brindar a los Promotores de Salud un punto de acceso donde encontrar información sobre las noticias más relevantes del COVID-19. Nuevas reglas, cambios en las reglas existentes, niveles de riesgo o datos que puedan servirles de referencia al preparar sus conversaciones con la comunidad. </a:t>
            </a:r>
            <a:endParaRPr sz="1400"/>
          </a:p>
          <a:p>
            <a:pPr indent="0" lvl="0" marL="0" rtl="0" algn="l">
              <a:lnSpc>
                <a:spcPct val="100000"/>
              </a:lnSpc>
              <a:spcBef>
                <a:spcPts val="0"/>
              </a:spcBef>
              <a:spcAft>
                <a:spcPts val="0"/>
              </a:spcAft>
              <a:buClr>
                <a:schemeClr val="dk1"/>
              </a:buClr>
              <a:buSzPts val="1800"/>
              <a:buFont typeface="Arial"/>
              <a:buNone/>
            </a:pPr>
            <a:r>
              <a:t/>
            </a:r>
            <a:endParaRPr sz="1400"/>
          </a:p>
          <a:p>
            <a:pPr indent="0" lvl="0" marL="0" rtl="0" algn="l">
              <a:lnSpc>
                <a:spcPct val="100000"/>
              </a:lnSpc>
              <a:spcBef>
                <a:spcPts val="0"/>
              </a:spcBef>
              <a:spcAft>
                <a:spcPts val="0"/>
              </a:spcAft>
              <a:buClr>
                <a:schemeClr val="dk1"/>
              </a:buClr>
              <a:buSzPts val="1800"/>
              <a:buFont typeface="Arial"/>
              <a:buNone/>
            </a:pPr>
            <a:r>
              <a:rPr lang="en-US" sz="1400"/>
              <a:t>El contenido incluirá actualizaciones del Condado, pero principalmente será una forma de responder a lo que los Promotores de Salud nos hagan saber que se necesita.</a:t>
            </a:r>
            <a:endParaRPr sz="1400"/>
          </a:p>
          <a:p>
            <a:pPr indent="0" lvl="0" marL="0" rtl="0" algn="l">
              <a:lnSpc>
                <a:spcPct val="100000"/>
              </a:lnSpc>
              <a:spcBef>
                <a:spcPts val="0"/>
              </a:spcBef>
              <a:spcAft>
                <a:spcPts val="0"/>
              </a:spcAft>
              <a:buClr>
                <a:schemeClr val="dk1"/>
              </a:buClr>
              <a:buSzPts val="1800"/>
              <a:buFont typeface="Arial"/>
              <a:buNone/>
            </a:pPr>
            <a:r>
              <a:t/>
            </a:r>
            <a:endParaRPr sz="1400"/>
          </a:p>
          <a:p>
            <a:pPr indent="0" lvl="0" marL="0" rtl="0" algn="l">
              <a:lnSpc>
                <a:spcPct val="100000"/>
              </a:lnSpc>
              <a:spcBef>
                <a:spcPts val="0"/>
              </a:spcBef>
              <a:spcAft>
                <a:spcPts val="0"/>
              </a:spcAft>
              <a:buClr>
                <a:schemeClr val="dk1"/>
              </a:buClr>
              <a:buSzPts val="1800"/>
              <a:buFont typeface="Arial"/>
              <a:buNone/>
            </a:pPr>
            <a:r>
              <a:rPr lang="en-US" sz="1400"/>
              <a:t>Los Promotores de Salud pueden comentar o dejar preguntas en caso de que haya información confusa o que haya nuevas preguntas recibidas de la comunidad. </a:t>
            </a:r>
            <a:endParaRPr sz="1400"/>
          </a:p>
          <a:p>
            <a:pPr indent="0" lvl="0" marL="0" rtl="0" algn="l">
              <a:lnSpc>
                <a:spcPct val="100000"/>
              </a:lnSpc>
              <a:spcBef>
                <a:spcPts val="0"/>
              </a:spcBef>
              <a:spcAft>
                <a:spcPts val="0"/>
              </a:spcAft>
              <a:buClr>
                <a:schemeClr val="dk1"/>
              </a:buClr>
              <a:buSzPts val="1800"/>
              <a:buFont typeface="Arial"/>
              <a:buNone/>
            </a:pPr>
            <a:r>
              <a:t/>
            </a:r>
            <a:endParaRPr sz="1400"/>
          </a:p>
        </p:txBody>
      </p:sp>
      <p:sp>
        <p:nvSpPr>
          <p:cNvPr id="138" name="Google Shape;138;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137711cd498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 name="Google Shape;150;g137711cd498_1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400">
                <a:solidFill>
                  <a:srgbClr val="050505"/>
                </a:solidFill>
                <a:highlight>
                  <a:srgbClr val="FFFFFF"/>
                </a:highlight>
                <a:latin typeface="Arial"/>
                <a:ea typeface="Arial"/>
                <a:cs typeface="Arial"/>
                <a:sym typeface="Arial"/>
              </a:rPr>
              <a:t>El 17 de mayo, la </a:t>
            </a:r>
            <a:r>
              <a:rPr lang="en-US" sz="1400">
                <a:solidFill>
                  <a:schemeClr val="hlink"/>
                </a:solidFill>
                <a:highlight>
                  <a:srgbClr val="FFFFFF"/>
                </a:highlight>
                <a:uFill>
                  <a:noFill/>
                </a:uFill>
                <a:latin typeface="Arial"/>
                <a:ea typeface="Arial"/>
                <a:cs typeface="Arial"/>
                <a:sym typeface="Arial"/>
                <a:hlinkClick r:id="rId2"/>
              </a:rPr>
              <a:t>Administración de Alimentos y Medicamentos de los Estados Unidos - FDA</a:t>
            </a:r>
            <a:r>
              <a:rPr lang="en-US" sz="1400">
                <a:solidFill>
                  <a:srgbClr val="050505"/>
                </a:solidFill>
                <a:highlight>
                  <a:srgbClr val="FFFFFF"/>
                </a:highlight>
                <a:latin typeface="Arial"/>
                <a:ea typeface="Arial"/>
                <a:cs typeface="Arial"/>
                <a:sym typeface="Arial"/>
              </a:rPr>
              <a:t> autorizó la dosis de refuerzo de la vacuna Pfizer contra COVID-19 para niños de 5 a 11 años. </a:t>
            </a:r>
            <a:r>
              <a:rPr lang="en-US" sz="1400">
                <a:solidFill>
                  <a:srgbClr val="025595"/>
                </a:solidFill>
                <a:highlight>
                  <a:srgbClr val="FFFFFF"/>
                </a:highlight>
                <a:uFill>
                  <a:noFill/>
                </a:uFill>
                <a:latin typeface="Arial"/>
                <a:ea typeface="Arial"/>
                <a:cs typeface="Arial"/>
                <a:sym typeface="Arial"/>
                <a:hlinkClick r:id="rId3">
                  <a:extLst>
                    <a:ext uri="{A12FA001-AC4F-418D-AE19-62706E023703}">
                      <ahyp:hlinkClr val="tx"/>
                    </a:ext>
                  </a:extLst>
                </a:hlinkClick>
              </a:rPr>
              <a:t>El Grupo de Trabajo de Revisión de Seguridad Científica de los Estados del Oeste</a:t>
            </a:r>
            <a:r>
              <a:rPr lang="en-US" sz="1400">
                <a:solidFill>
                  <a:srgbClr val="212529"/>
                </a:solidFill>
                <a:highlight>
                  <a:srgbClr val="FFFFFF"/>
                </a:highlight>
                <a:latin typeface="Arial"/>
                <a:ea typeface="Arial"/>
                <a:cs typeface="Arial"/>
                <a:sym typeface="Arial"/>
              </a:rPr>
              <a:t> autorizó una dosis de refuerzo de la vacuna pediátrica Pfizer contra el COVID-19 para niños de 5 a 11 años. La decisión del grupo del jueves por la noche sigue las recomendaciones del Comité Asesor sobre Prácticas de Inmunización (ACIP) de los Centros para el Control y Prevención de Enfermedades (CDC) y la autorización de la Administración de Alimentos y Medicamentos de los Estados Unidos (FDA) a principios de esta semana.</a:t>
            </a:r>
            <a:endParaRPr sz="1400">
              <a:solidFill>
                <a:srgbClr val="212529"/>
              </a:solidFill>
              <a:highlight>
                <a:srgbClr val="FFFFFF"/>
              </a:highlight>
              <a:latin typeface="Arial"/>
              <a:ea typeface="Arial"/>
              <a:cs typeface="Arial"/>
              <a:sym typeface="Arial"/>
            </a:endParaRPr>
          </a:p>
          <a:p>
            <a:pPr indent="0" lvl="0" marL="0" rtl="0" algn="l">
              <a:spcBef>
                <a:spcPts val="0"/>
              </a:spcBef>
              <a:spcAft>
                <a:spcPts val="0"/>
              </a:spcAft>
              <a:buNone/>
            </a:pPr>
            <a:r>
              <a:t/>
            </a:r>
            <a:endParaRPr sz="1400">
              <a:solidFill>
                <a:srgbClr val="050505"/>
              </a:solidFill>
              <a:highlight>
                <a:srgbClr val="FFFFFF"/>
              </a:highlight>
              <a:latin typeface="Arial"/>
              <a:ea typeface="Arial"/>
              <a:cs typeface="Arial"/>
              <a:sym typeface="Arial"/>
            </a:endParaRPr>
          </a:p>
          <a:p>
            <a:pPr indent="0" lvl="0" marL="0" rtl="0" algn="l">
              <a:spcBef>
                <a:spcPts val="0"/>
              </a:spcBef>
              <a:spcAft>
                <a:spcPts val="0"/>
              </a:spcAft>
              <a:buNone/>
            </a:pPr>
            <a:r>
              <a:t/>
            </a:r>
            <a:endParaRPr sz="1400">
              <a:solidFill>
                <a:srgbClr val="050505"/>
              </a:solidFill>
              <a:highlight>
                <a:srgbClr val="FFFFFF"/>
              </a:highlight>
              <a:latin typeface="Arial"/>
              <a:ea typeface="Arial"/>
              <a:cs typeface="Arial"/>
              <a:sym typeface="Arial"/>
            </a:endParaRPr>
          </a:p>
          <a:p>
            <a:pPr indent="0" lvl="0" marL="0" rtl="0" algn="l">
              <a:spcBef>
                <a:spcPts val="0"/>
              </a:spcBef>
              <a:spcAft>
                <a:spcPts val="0"/>
              </a:spcAft>
              <a:buNone/>
            </a:pPr>
            <a:r>
              <a:t/>
            </a:r>
            <a:endParaRPr sz="1400">
              <a:solidFill>
                <a:srgbClr val="050505"/>
              </a:solidFill>
              <a:highlight>
                <a:srgbClr val="FFFFFF"/>
              </a:highlight>
              <a:latin typeface="Arial"/>
              <a:ea typeface="Arial"/>
              <a:cs typeface="Arial"/>
              <a:sym typeface="Arial"/>
            </a:endParaRPr>
          </a:p>
          <a:p>
            <a:pPr indent="0" lvl="0" marL="0" rtl="0" algn="l">
              <a:spcBef>
                <a:spcPts val="0"/>
              </a:spcBef>
              <a:spcAft>
                <a:spcPts val="0"/>
              </a:spcAft>
              <a:buNone/>
            </a:pPr>
            <a:r>
              <a:t/>
            </a:r>
            <a:endParaRPr sz="1400">
              <a:solidFill>
                <a:srgbClr val="050505"/>
              </a:solidFill>
              <a:highlight>
                <a:srgbClr val="FFFFFF"/>
              </a:highlight>
              <a:latin typeface="Arial"/>
              <a:ea typeface="Arial"/>
              <a:cs typeface="Arial"/>
              <a:sym typeface="Arial"/>
            </a:endParaRPr>
          </a:p>
          <a:p>
            <a:pPr indent="0" lvl="0" marL="0" rtl="0" algn="l">
              <a:lnSpc>
                <a:spcPct val="115000"/>
              </a:lnSpc>
              <a:spcBef>
                <a:spcPts val="0"/>
              </a:spcBef>
              <a:spcAft>
                <a:spcPts val="0"/>
              </a:spcAft>
              <a:buNone/>
            </a:pPr>
            <a:r>
              <a:rPr lang="en-US" sz="1400">
                <a:solidFill>
                  <a:srgbClr val="050505"/>
                </a:solidFill>
                <a:highlight>
                  <a:srgbClr val="FFFFFF"/>
                </a:highlight>
                <a:latin typeface="Arial"/>
                <a:ea typeface="Arial"/>
                <a:cs typeface="Arial"/>
                <a:sym typeface="Arial"/>
              </a:rPr>
              <a:t>On May 17th, the </a:t>
            </a:r>
            <a:r>
              <a:rPr lang="en-US" sz="1400">
                <a:solidFill>
                  <a:schemeClr val="hlink"/>
                </a:solidFill>
                <a:highlight>
                  <a:srgbClr val="FFFFFF"/>
                </a:highlight>
                <a:uFill>
                  <a:noFill/>
                </a:uFill>
                <a:latin typeface="Arial"/>
                <a:ea typeface="Arial"/>
                <a:cs typeface="Arial"/>
                <a:sym typeface="Arial"/>
                <a:hlinkClick r:id="rId4"/>
              </a:rPr>
              <a:t>U.S. Food and Drug Administration</a:t>
            </a:r>
            <a:r>
              <a:rPr lang="en-US" sz="1400">
                <a:solidFill>
                  <a:srgbClr val="050505"/>
                </a:solidFill>
                <a:highlight>
                  <a:srgbClr val="FFFFFF"/>
                </a:highlight>
                <a:latin typeface="Arial"/>
                <a:ea typeface="Arial"/>
                <a:cs typeface="Arial"/>
                <a:sym typeface="Arial"/>
              </a:rPr>
              <a:t> authorized Pfizer COVID-19 booster doses for children ages 5 to 11 at least five months after receiving the last dose in their primary vaccine series. </a:t>
            </a:r>
            <a:r>
              <a:rPr lang="en-US" sz="1400">
                <a:solidFill>
                  <a:srgbClr val="212529"/>
                </a:solidFill>
                <a:highlight>
                  <a:srgbClr val="FFFFFF"/>
                </a:highlight>
                <a:latin typeface="Arial"/>
                <a:ea typeface="Arial"/>
                <a:cs typeface="Arial"/>
                <a:sym typeface="Arial"/>
              </a:rPr>
              <a:t>The </a:t>
            </a:r>
            <a:r>
              <a:rPr lang="en-US" sz="1400">
                <a:solidFill>
                  <a:srgbClr val="025595"/>
                </a:solidFill>
                <a:highlight>
                  <a:srgbClr val="FFFFFF"/>
                </a:highlight>
                <a:uFill>
                  <a:noFill/>
                </a:uFill>
                <a:latin typeface="Arial"/>
                <a:ea typeface="Arial"/>
                <a:cs typeface="Arial"/>
                <a:sym typeface="Arial"/>
                <a:hlinkClick r:id="rId5">
                  <a:extLst>
                    <a:ext uri="{A12FA001-AC4F-418D-AE19-62706E023703}">
                      <ahyp:hlinkClr val="tx"/>
                    </a:ext>
                  </a:extLst>
                </a:hlinkClick>
              </a:rPr>
              <a:t>Western States Scientific Safety Review Workgroup has authorized</a:t>
            </a:r>
            <a:r>
              <a:rPr lang="en-US" sz="1400">
                <a:solidFill>
                  <a:srgbClr val="212529"/>
                </a:solidFill>
                <a:highlight>
                  <a:srgbClr val="FFFFFF"/>
                </a:highlight>
                <a:latin typeface="Arial"/>
                <a:ea typeface="Arial"/>
                <a:cs typeface="Arial"/>
                <a:sym typeface="Arial"/>
              </a:rPr>
              <a:t> a single booster dose of the pediatric Pfizer COVID-19 vaccine for children ages 5 through 11. The group’s decision Thursday evening follows recommendations from the Centers for Disease Control and Prevention (CDC)’s Advisory Committee on Immunization Practices (ACIP) and authorization from the U.S. Food and Drug Administration (FDA) earlier this week.</a:t>
            </a:r>
            <a:endParaRPr sz="1400">
              <a:solidFill>
                <a:srgbClr val="212529"/>
              </a:solidFill>
              <a:highlight>
                <a:srgbClr val="FFFFFF"/>
              </a:highlight>
              <a:latin typeface="Arial"/>
              <a:ea typeface="Arial"/>
              <a:cs typeface="Arial"/>
              <a:sym typeface="Arial"/>
            </a:endParaRPr>
          </a:p>
          <a:p>
            <a:pPr indent="0" lvl="0" marL="0" rtl="0" algn="l">
              <a:lnSpc>
                <a:spcPct val="115000"/>
              </a:lnSpc>
              <a:spcBef>
                <a:spcPts val="0"/>
              </a:spcBef>
              <a:spcAft>
                <a:spcPts val="0"/>
              </a:spcAft>
              <a:buNone/>
            </a:pPr>
            <a:r>
              <a:t/>
            </a:r>
            <a:endParaRPr sz="1400">
              <a:solidFill>
                <a:srgbClr val="050505"/>
              </a:solidFill>
              <a:highlight>
                <a:srgbClr val="FFFFFF"/>
              </a:highlight>
              <a:latin typeface="Arial"/>
              <a:ea typeface="Arial"/>
              <a:cs typeface="Arial"/>
              <a:sym typeface="Arial"/>
            </a:endParaRPr>
          </a:p>
          <a:p>
            <a:pPr indent="0" lvl="0" marL="0" rtl="0" algn="l">
              <a:spcBef>
                <a:spcPts val="0"/>
              </a:spcBef>
              <a:spcAft>
                <a:spcPts val="0"/>
              </a:spcAft>
              <a:buNone/>
            </a:pPr>
            <a:r>
              <a:t/>
            </a:r>
            <a:endParaRPr/>
          </a:p>
        </p:txBody>
      </p:sp>
      <p:sp>
        <p:nvSpPr>
          <p:cNvPr id="151" name="Google Shape;151;g137711cd498_1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134ad89cfa8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4" name="Google Shape;164;g134ad89cfa8_1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b="1" lang="en-US" sz="1400">
                <a:latin typeface="Arial"/>
                <a:ea typeface="Arial"/>
                <a:cs typeface="Arial"/>
                <a:sym typeface="Arial"/>
              </a:rPr>
              <a:t>Todas las personas de 6 meses y mayores ya son elegibles para recibir una vacuna contra el COVID-19.</a:t>
            </a:r>
            <a:r>
              <a:rPr lang="en-US" sz="1400">
                <a:latin typeface="Arial"/>
                <a:ea typeface="Arial"/>
                <a:cs typeface="Arial"/>
                <a:sym typeface="Arial"/>
              </a:rPr>
              <a:t> Los oficiales de salud federales y estatales autorizaron una serie de tres dosis de la vacuna Pfizer para los niños de 6 meses a cuatro años y una serie de dos dosis de la vacuna Moderna para los niños de 6 meses a 5 años. Por favor consulte con su pediatra o clínica para confirmar cuando ya puede hacer la cita para vacunar a su bebé o niño. Si ellos </a:t>
            </a:r>
            <a:r>
              <a:rPr lang="en-US" sz="1400">
                <a:latin typeface="Arial"/>
                <a:ea typeface="Arial"/>
                <a:cs typeface="Arial"/>
                <a:sym typeface="Arial"/>
              </a:rPr>
              <a:t>aún</a:t>
            </a:r>
            <a:r>
              <a:rPr lang="en-US" sz="1400">
                <a:latin typeface="Arial"/>
                <a:ea typeface="Arial"/>
                <a:cs typeface="Arial"/>
                <a:sym typeface="Arial"/>
              </a:rPr>
              <a:t> no </a:t>
            </a:r>
            <a:r>
              <a:rPr lang="en-US" sz="1400">
                <a:latin typeface="Arial"/>
                <a:ea typeface="Arial"/>
                <a:cs typeface="Arial"/>
                <a:sym typeface="Arial"/>
              </a:rPr>
              <a:t>ofrecen</a:t>
            </a:r>
            <a:r>
              <a:rPr lang="en-US" sz="1400">
                <a:latin typeface="Arial"/>
                <a:ea typeface="Arial"/>
                <a:cs typeface="Arial"/>
                <a:sym typeface="Arial"/>
              </a:rPr>
              <a:t> esta vacuna, acuda a la clínica de vacunación en Tektronix.  </a:t>
            </a:r>
            <a:endParaRPr sz="1400">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400">
                <a:latin typeface="Arial"/>
                <a:ea typeface="Arial"/>
                <a:cs typeface="Arial"/>
                <a:sym typeface="Arial"/>
              </a:rPr>
              <a:t>Clínica en Tektronix Beaverton: </a:t>
            </a:r>
            <a:r>
              <a:rPr lang="en-US" sz="1400">
                <a:latin typeface="Arial"/>
                <a:ea typeface="Arial"/>
                <a:cs typeface="Arial"/>
                <a:sym typeface="Arial"/>
              </a:rPr>
              <a:t>Esta es una clínica donde no requiere hacer cita y da servicio de jueves a sábado de 12 p.m. a 7 p.m. y los domingos de 11 a.m. a 4 p.m. 2540 SW Alan Blumlein Way, Beaverton, dentro del edificio 58. En esta clínica también se ofrecerán las vacunas para los niños de 6 meses a 5 años. Clínica de la OHA. </a:t>
            </a:r>
            <a:r>
              <a:rPr lang="en-US" sz="1400" u="sng">
                <a:solidFill>
                  <a:srgbClr val="0000FF"/>
                </a:solidFill>
                <a:latin typeface="Arial"/>
                <a:ea typeface="Arial"/>
                <a:cs typeface="Arial"/>
                <a:sym typeface="Arial"/>
                <a:hlinkClick r:id="rId2">
                  <a:extLst>
                    <a:ext uri="{A12FA001-AC4F-418D-AE19-62706E023703}">
                      <ahyp:hlinkClr val="tx"/>
                    </a:ext>
                  </a:extLst>
                </a:hlinkClick>
              </a:rPr>
              <a:t>Ver el mapa del campus de Tektronix.</a:t>
            </a:r>
            <a:r>
              <a:rPr lang="en-US" sz="1400">
                <a:latin typeface="Arial"/>
                <a:ea typeface="Arial"/>
                <a:cs typeface="Arial"/>
                <a:sym typeface="Arial"/>
              </a:rPr>
              <a:t> </a:t>
            </a:r>
            <a:endParaRPr sz="1400">
              <a:latin typeface="Arial"/>
              <a:ea typeface="Arial"/>
              <a:cs typeface="Arial"/>
              <a:sym typeface="Arial"/>
            </a:endParaRPr>
          </a:p>
          <a:p>
            <a:pPr indent="0" lvl="0" marL="0" rtl="0" algn="l">
              <a:spcBef>
                <a:spcPts val="1200"/>
              </a:spcBef>
              <a:spcAft>
                <a:spcPts val="0"/>
              </a:spcAft>
              <a:buNone/>
            </a:pPr>
            <a:r>
              <a:rPr lang="en-US" sz="1400">
                <a:latin typeface="Arial"/>
                <a:ea typeface="Arial"/>
                <a:cs typeface="Arial"/>
                <a:sym typeface="Arial"/>
              </a:rPr>
              <a:t>Otras clínicas ofrecerán vacunas para los niños en este grupo en las siguientes semanas. Para las actualizaciones por favor visite nuestra página de las vacunas:</a:t>
            </a:r>
            <a:r>
              <a:rPr lang="en-US" sz="1400">
                <a:uFill>
                  <a:noFill/>
                </a:uFill>
                <a:latin typeface="Arial"/>
                <a:ea typeface="Arial"/>
                <a:cs typeface="Arial"/>
                <a:sym typeface="Arial"/>
                <a:hlinkClick r:id="rId3"/>
              </a:rPr>
              <a:t> </a:t>
            </a:r>
            <a:r>
              <a:rPr lang="en-US" sz="1400" u="sng">
                <a:solidFill>
                  <a:srgbClr val="0000FF"/>
                </a:solidFill>
                <a:latin typeface="Arial"/>
                <a:ea typeface="Arial"/>
                <a:cs typeface="Arial"/>
                <a:sym typeface="Arial"/>
                <a:hlinkClick r:id="rId4">
                  <a:extLst>
                    <a:ext uri="{A12FA001-AC4F-418D-AE19-62706E023703}">
                      <ahyp:hlinkClr val="tx"/>
                    </a:ext>
                  </a:extLst>
                </a:hlinkClick>
              </a:rPr>
              <a:t>www.co.washington.or.us/vacuna</a:t>
            </a:r>
            <a:endParaRPr sz="1900">
              <a:solidFill>
                <a:srgbClr val="212529"/>
              </a:solidFill>
              <a:highlight>
                <a:srgbClr val="FFFFFF"/>
              </a:highlight>
              <a:latin typeface="Arial"/>
              <a:ea typeface="Arial"/>
              <a:cs typeface="Arial"/>
              <a:sym typeface="Arial"/>
            </a:endParaRPr>
          </a:p>
          <a:p>
            <a:pPr indent="0" lvl="0" marL="0" rtl="0" algn="l">
              <a:spcBef>
                <a:spcPts val="0"/>
              </a:spcBef>
              <a:spcAft>
                <a:spcPts val="0"/>
              </a:spcAft>
              <a:buNone/>
            </a:pPr>
            <a:r>
              <a:t/>
            </a:r>
            <a:endParaRPr sz="1400">
              <a:solidFill>
                <a:srgbClr val="212529"/>
              </a:solidFill>
              <a:highlight>
                <a:srgbClr val="FFFFFF"/>
              </a:highlight>
              <a:latin typeface="Arial"/>
              <a:ea typeface="Arial"/>
              <a:cs typeface="Arial"/>
              <a:sym typeface="Arial"/>
            </a:endParaRPr>
          </a:p>
          <a:p>
            <a:pPr indent="0" lvl="0" marL="0" rtl="0" algn="l">
              <a:spcBef>
                <a:spcPts val="0"/>
              </a:spcBef>
              <a:spcAft>
                <a:spcPts val="0"/>
              </a:spcAft>
              <a:buNone/>
            </a:pPr>
            <a:r>
              <a:rPr lang="en-US" sz="1400">
                <a:solidFill>
                  <a:srgbClr val="212529"/>
                </a:solidFill>
                <a:highlight>
                  <a:srgbClr val="FFFFFF"/>
                </a:highlight>
                <a:latin typeface="Arial"/>
                <a:ea typeface="Arial"/>
                <a:cs typeface="Arial"/>
                <a:sym typeface="Arial"/>
              </a:rPr>
              <a:t>El 17 de junio de 2022, </a:t>
            </a:r>
            <a:r>
              <a:rPr lang="en-US" sz="1400">
                <a:solidFill>
                  <a:srgbClr val="212529"/>
                </a:solidFill>
                <a:highlight>
                  <a:srgbClr val="FFFFFF"/>
                </a:highlight>
                <a:latin typeface="Arial"/>
                <a:ea typeface="Arial"/>
                <a:cs typeface="Arial"/>
                <a:sym typeface="Arial"/>
              </a:rPr>
              <a:t>La Administración de Alimentos y Medicamentos de los Estados Unidos (FDA, por sus siglas en inglés)  emitió un</a:t>
            </a:r>
            <a:r>
              <a:rPr lang="en-US" sz="1400">
                <a:solidFill>
                  <a:srgbClr val="025595"/>
                </a:solidFill>
                <a:highlight>
                  <a:srgbClr val="FFFFFF"/>
                </a:highlight>
                <a:uFill>
                  <a:noFill/>
                </a:uFill>
                <a:latin typeface="Arial"/>
                <a:ea typeface="Arial"/>
                <a:cs typeface="Arial"/>
                <a:sym typeface="Arial"/>
                <a:hlinkClick r:id="rId5">
                  <a:extLst>
                    <a:ext uri="{A12FA001-AC4F-418D-AE19-62706E023703}">
                      <ahyp:hlinkClr val="tx"/>
                    </a:ext>
                  </a:extLst>
                </a:hlinkClick>
              </a:rPr>
              <a:t> comunicado</a:t>
            </a:r>
            <a:r>
              <a:rPr lang="en-US" sz="1400">
                <a:solidFill>
                  <a:srgbClr val="212529"/>
                </a:solidFill>
                <a:highlight>
                  <a:srgbClr val="FFFFFF"/>
                </a:highlight>
                <a:latin typeface="Arial"/>
                <a:ea typeface="Arial"/>
                <a:cs typeface="Arial"/>
                <a:sym typeface="Arial"/>
              </a:rPr>
              <a:t>  autorizando el uso de las vacunas de Pfizer y Moderna a partir de los 6 meses de edad. La vacuna de Moderna ahora está autorizada para niños de 6 meses a 17 años. La vacuna ya estaba autorizada para personas mayores de 18 años. La vacuna de Pfizer ahora está autorizada para niños de 6 meses a 4 años. La vacuna ya estaba autorizada para personas de 5 años en adelante.</a:t>
            </a:r>
            <a:endParaRPr sz="1400">
              <a:solidFill>
                <a:srgbClr val="212529"/>
              </a:solidFill>
              <a:highlight>
                <a:srgbClr val="FFFFFF"/>
              </a:highlight>
              <a:latin typeface="Arial"/>
              <a:ea typeface="Arial"/>
              <a:cs typeface="Arial"/>
              <a:sym typeface="Arial"/>
            </a:endParaRPr>
          </a:p>
          <a:p>
            <a:pPr indent="0" lvl="0" marL="0" rtl="0" algn="l">
              <a:spcBef>
                <a:spcPts val="0"/>
              </a:spcBef>
              <a:spcAft>
                <a:spcPts val="0"/>
              </a:spcAft>
              <a:buNone/>
            </a:pPr>
            <a:r>
              <a:rPr lang="en-US" sz="1400" u="sng">
                <a:solidFill>
                  <a:schemeClr val="hlink"/>
                </a:solidFill>
                <a:highlight>
                  <a:srgbClr val="FFFFFF"/>
                </a:highlight>
                <a:latin typeface="Arial"/>
                <a:ea typeface="Arial"/>
                <a:cs typeface="Arial"/>
                <a:sym typeface="Arial"/>
                <a:hlinkClick r:id="rId6"/>
              </a:rPr>
              <a:t>Comparación de vacunas contra el COVID-19 para niños en edades de 6 meses a 5 años.</a:t>
            </a:r>
            <a:endParaRPr sz="1400">
              <a:solidFill>
                <a:srgbClr val="212529"/>
              </a:solidFill>
              <a:highlight>
                <a:srgbClr val="FFFFFF"/>
              </a:highlight>
              <a:latin typeface="Arial"/>
              <a:ea typeface="Arial"/>
              <a:cs typeface="Arial"/>
              <a:sym typeface="Arial"/>
            </a:endParaRPr>
          </a:p>
        </p:txBody>
      </p:sp>
      <p:sp>
        <p:nvSpPr>
          <p:cNvPr id="165" name="Google Shape;165;g134ad89cfa8_1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12a95fdc928_0_8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7" name="Google Shape;177;g12a95fdc928_0_8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US" sz="1400">
                <a:solidFill>
                  <a:srgbClr val="0C0C0C"/>
                </a:solidFill>
              </a:rPr>
              <a:t>En estas fechas, lo que estamos recomendando a la comunidad es que estén al día con sus vacunas. Estar al día, tiene diferente significado. dependiendo de la edad, las vacunas que recibieron en su serie inicial o si tienen su sistema inmunológico comprometido. </a:t>
            </a:r>
            <a:endParaRPr sz="1400">
              <a:solidFill>
                <a:srgbClr val="0C0C0C"/>
              </a:solidFill>
            </a:endParaRPr>
          </a:p>
          <a:p>
            <a:pPr indent="0" lvl="0" marL="0" rtl="0" algn="l">
              <a:lnSpc>
                <a:spcPct val="115000"/>
              </a:lnSpc>
              <a:spcBef>
                <a:spcPts val="1200"/>
              </a:spcBef>
              <a:spcAft>
                <a:spcPts val="0"/>
              </a:spcAft>
              <a:buClr>
                <a:schemeClr val="dk1"/>
              </a:buClr>
              <a:buSzPts val="1100"/>
              <a:buFont typeface="Arial"/>
              <a:buNone/>
            </a:pPr>
            <a:r>
              <a:rPr lang="en-US" sz="1400">
                <a:solidFill>
                  <a:srgbClr val="0C0C0C"/>
                </a:solidFill>
              </a:rPr>
              <a:t>El segundo refuerzo lo pueden recibir las personas inmunocomprometidas de 12 años y mayores pueden recibir una segunda dosis de refuerzo de Moderna o Pfizer, al menos cuatro meses después de recibir la primera dosis de refuerzo.  Ar</a:t>
            </a:r>
            <a:r>
              <a:rPr lang="en-US" sz="1400">
                <a:solidFill>
                  <a:srgbClr val="050505"/>
                </a:solidFill>
              </a:rPr>
              <a:t>tículo de la OHA:</a:t>
            </a:r>
            <a:r>
              <a:rPr lang="en-US" sz="1400">
                <a:solidFill>
                  <a:srgbClr val="050505"/>
                </a:solidFill>
                <a:uFill>
                  <a:noFill/>
                </a:uFill>
                <a:hlinkClick r:id="rId2">
                  <a:extLst>
                    <a:ext uri="{A12FA001-AC4F-418D-AE19-62706E023703}">
                      <ahyp:hlinkClr val="tx"/>
                    </a:ext>
                  </a:extLst>
                </a:hlinkClick>
              </a:rPr>
              <a:t> </a:t>
            </a:r>
            <a:r>
              <a:rPr lang="en-US" sz="1400" u="sng">
                <a:solidFill>
                  <a:schemeClr val="hlink"/>
                </a:solidFill>
                <a:hlinkClick r:id="rId3"/>
              </a:rPr>
              <a:t>https://covidblog.oregon.gov/autorizan-dosis-adicional-de-refuerzos-de-covid-19-para-algunos-adultos-y-menores-inmunodeprimidos/</a:t>
            </a:r>
            <a:endParaRPr b="1" sz="1400">
              <a:solidFill>
                <a:srgbClr val="0070C0"/>
              </a:solidFill>
            </a:endParaRPr>
          </a:p>
          <a:p>
            <a:pPr indent="0" lvl="0" marL="0" rtl="0" algn="l">
              <a:lnSpc>
                <a:spcPct val="115000"/>
              </a:lnSpc>
              <a:spcBef>
                <a:spcPts val="1200"/>
              </a:spcBef>
              <a:spcAft>
                <a:spcPts val="0"/>
              </a:spcAft>
              <a:buClr>
                <a:schemeClr val="dk1"/>
              </a:buClr>
              <a:buSzPts val="1100"/>
              <a:buFont typeface="Arial"/>
              <a:buNone/>
            </a:pPr>
            <a:r>
              <a:rPr b="1" lang="en-US" sz="1400">
                <a:solidFill>
                  <a:srgbClr val="0070C0"/>
                </a:solidFill>
              </a:rPr>
              <a:t>***</a:t>
            </a:r>
            <a:endParaRPr b="1" sz="1400">
              <a:solidFill>
                <a:srgbClr val="0070C0"/>
              </a:solidFill>
            </a:endParaRPr>
          </a:p>
          <a:p>
            <a:pPr indent="0" lvl="0" marL="0" rtl="0" algn="l">
              <a:lnSpc>
                <a:spcPct val="115000"/>
              </a:lnSpc>
              <a:spcBef>
                <a:spcPts val="1200"/>
              </a:spcBef>
              <a:spcAft>
                <a:spcPts val="0"/>
              </a:spcAft>
              <a:buClr>
                <a:schemeClr val="dk1"/>
              </a:buClr>
              <a:buSzPts val="1100"/>
              <a:buFont typeface="Arial"/>
              <a:buNone/>
            </a:pPr>
            <a:r>
              <a:rPr b="1" lang="en-US" sz="1400">
                <a:solidFill>
                  <a:srgbClr val="0070C0"/>
                </a:solidFill>
              </a:rPr>
              <a:t>Second booster is available! Who can get a second booster and when? </a:t>
            </a:r>
            <a:r>
              <a:rPr lang="en-US" sz="1400">
                <a:solidFill>
                  <a:srgbClr val="050505"/>
                </a:solidFill>
              </a:rPr>
              <a:t>OHA guidelines:</a:t>
            </a:r>
            <a:r>
              <a:rPr lang="en-US" sz="1400">
                <a:solidFill>
                  <a:srgbClr val="050505"/>
                </a:solidFill>
                <a:uFill>
                  <a:noFill/>
                </a:uFill>
                <a:hlinkClick r:id="rId4">
                  <a:extLst>
                    <a:ext uri="{A12FA001-AC4F-418D-AE19-62706E023703}">
                      <ahyp:hlinkClr val="tx"/>
                    </a:ext>
                  </a:extLst>
                </a:hlinkClick>
              </a:rPr>
              <a:t> </a:t>
            </a:r>
            <a:r>
              <a:rPr lang="en-US" sz="1400" u="sng">
                <a:solidFill>
                  <a:srgbClr val="2200CC"/>
                </a:solidFill>
                <a:hlinkClick r:id="rId5">
                  <a:extLst>
                    <a:ext uri="{A12FA001-AC4F-418D-AE19-62706E023703}">
                      <ahyp:hlinkClr val="tx"/>
                    </a:ext>
                  </a:extLst>
                </a:hlinkClick>
              </a:rPr>
              <a:t>http://ow.ly/UCzm50IyQjx</a:t>
            </a:r>
            <a:endParaRPr sz="1400" u="sng">
              <a:solidFill>
                <a:srgbClr val="2200CC"/>
              </a:solidFill>
            </a:endParaRPr>
          </a:p>
          <a:p>
            <a:pPr indent="-171450" lvl="0" marL="285750" rtl="0" algn="l">
              <a:lnSpc>
                <a:spcPct val="100000"/>
              </a:lnSpc>
              <a:spcBef>
                <a:spcPts val="1200"/>
              </a:spcBef>
              <a:spcAft>
                <a:spcPts val="0"/>
              </a:spcAft>
              <a:buClr>
                <a:schemeClr val="dk1"/>
              </a:buClr>
              <a:buSzPts val="1800"/>
              <a:buFont typeface="Arial"/>
              <a:buNone/>
            </a:pPr>
            <a:r>
              <a:t/>
            </a:r>
            <a:endParaRPr sz="1400"/>
          </a:p>
        </p:txBody>
      </p:sp>
      <p:sp>
        <p:nvSpPr>
          <p:cNvPr id="178" name="Google Shape;178;g12a95fdc928_0_8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1378c8651bd_2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9" name="Google Shape;189;g1378c8651bd_2_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14300" lvl="0" marL="0" rtl="0" algn="l">
              <a:spcBef>
                <a:spcPts val="0"/>
              </a:spcBef>
              <a:spcAft>
                <a:spcPts val="0"/>
              </a:spcAft>
              <a:buClr>
                <a:schemeClr val="dk1"/>
              </a:buClr>
              <a:buSzPts val="1800"/>
              <a:buChar char="•"/>
            </a:pPr>
            <a:r>
              <a:rPr lang="en-US" sz="1100">
                <a:latin typeface="Arial"/>
                <a:ea typeface="Arial"/>
                <a:cs typeface="Arial"/>
                <a:sym typeface="Arial"/>
              </a:rPr>
              <a:t>Datos de la vacunación de todos los condados en el estado: </a:t>
            </a:r>
            <a:r>
              <a:rPr lang="en-US" sz="1100" u="sng">
                <a:solidFill>
                  <a:schemeClr val="hlink"/>
                </a:solidFill>
                <a:latin typeface="Arial"/>
                <a:ea typeface="Arial"/>
                <a:cs typeface="Arial"/>
                <a:sym typeface="Arial"/>
                <a:hlinkClick r:id="rId2"/>
              </a:rPr>
              <a:t>https://public.tableau.com/app/profile/oregon.health.authority.covid.19/viz/OregonCOVID-19VaccineEffortMetrics/StatewideProgress</a:t>
            </a:r>
            <a:r>
              <a:rPr lang="en-US" sz="1100">
                <a:latin typeface="Arial"/>
                <a:ea typeface="Arial"/>
                <a:cs typeface="Arial"/>
                <a:sym typeface="Arial"/>
              </a:rPr>
              <a:t> </a:t>
            </a:r>
            <a:endParaRPr sz="1100">
              <a:latin typeface="Arial"/>
              <a:ea typeface="Arial"/>
              <a:cs typeface="Arial"/>
              <a:sym typeface="Arial"/>
            </a:endParaRPr>
          </a:p>
          <a:p>
            <a:pPr indent="0" lvl="0" marL="0" rtl="0" algn="l">
              <a:spcBef>
                <a:spcPts val="0"/>
              </a:spcBef>
              <a:spcAft>
                <a:spcPts val="0"/>
              </a:spcAft>
              <a:buNone/>
            </a:pPr>
            <a:r>
              <a:t/>
            </a:r>
            <a:endParaRPr sz="1100">
              <a:latin typeface="Arial"/>
              <a:ea typeface="Arial"/>
              <a:cs typeface="Arial"/>
              <a:sym typeface="Arial"/>
            </a:endParaRPr>
          </a:p>
          <a:p>
            <a:pPr indent="-114300" lvl="0" marL="0" rtl="0" algn="l">
              <a:spcBef>
                <a:spcPts val="0"/>
              </a:spcBef>
              <a:spcAft>
                <a:spcPts val="0"/>
              </a:spcAft>
              <a:buClr>
                <a:schemeClr val="dk1"/>
              </a:buClr>
              <a:buSzPts val="1800"/>
              <a:buChar char="•"/>
            </a:pPr>
            <a:r>
              <a:rPr lang="en-US" sz="1100">
                <a:latin typeface="Arial"/>
                <a:ea typeface="Arial"/>
                <a:cs typeface="Arial"/>
                <a:sym typeface="Arial"/>
              </a:rPr>
              <a:t>Datos de la vacunación de la comunidad latina: </a:t>
            </a:r>
            <a:r>
              <a:rPr lang="en-US" sz="1100" u="sng">
                <a:solidFill>
                  <a:schemeClr val="hlink"/>
                </a:solidFill>
                <a:latin typeface="Arial"/>
                <a:ea typeface="Arial"/>
                <a:cs typeface="Arial"/>
                <a:sym typeface="Arial"/>
                <a:hlinkClick r:id="rId3"/>
              </a:rPr>
              <a:t>https://public.tableau.com/app/profile/oregon.health.authority.covid.19/viz/OregonCOVID-19VaccineEffortMetrics/RaceandEthnicityData</a:t>
            </a:r>
            <a:r>
              <a:rPr lang="en-US" sz="1100">
                <a:latin typeface="Arial"/>
                <a:ea typeface="Arial"/>
                <a:cs typeface="Arial"/>
                <a:sym typeface="Arial"/>
              </a:rPr>
              <a:t> </a:t>
            </a:r>
            <a:endParaRPr/>
          </a:p>
          <a:p>
            <a:pPr indent="-69850" lvl="0" marL="0" rtl="0" algn="l">
              <a:spcBef>
                <a:spcPts val="0"/>
              </a:spcBef>
              <a:spcAft>
                <a:spcPts val="0"/>
              </a:spcAft>
              <a:buSzPts val="1100"/>
              <a:buFont typeface="Arial"/>
              <a:buChar char="•"/>
            </a:pPr>
            <a:r>
              <a:t/>
            </a:r>
            <a:endParaRPr sz="1100">
              <a:latin typeface="Arial"/>
              <a:ea typeface="Arial"/>
              <a:cs typeface="Arial"/>
              <a:sym typeface="Arial"/>
            </a:endParaRPr>
          </a:p>
        </p:txBody>
      </p:sp>
      <p:sp>
        <p:nvSpPr>
          <p:cNvPr id="190" name="Google Shape;190;g1378c8651bd_2_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12cff2c8fa8_16_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0" name="Google Shape;200;g12cff2c8fa8_16_6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1200">
                <a:highlight>
                  <a:srgbClr val="FFFFFF"/>
                </a:highlight>
                <a:latin typeface="Arial"/>
                <a:ea typeface="Arial"/>
                <a:cs typeface="Arial"/>
                <a:sym typeface="Arial"/>
              </a:rPr>
              <a:t>Los CDC analizan la combinación de tres parámetros de medición: ingresos nuevos por COVID-19 por cada 100 000 habitantes en los últimos 7 días, el porcentaje de ocupación de camas para hospitalización por pacientes con COVID-19 y la cantidad total de casos nuevos de COVID-19 por cada 100 000 habitantes en los últimos 7 días, para determinar el nivel de COVID-19 en una comunidad. Los ingresos nuevos por COVID-19 y el porcentaje de ocupación de camas para hospitalización representan el potencial actual de sobrecarga del sistema de salud. Los datos de casos nuevos son el indicador de advertencia anticipada de posibles aumentos en la carga para el sistema de salud en caso de un pico de COVID-19.</a:t>
            </a:r>
            <a:endParaRPr sz="1200">
              <a:highlight>
                <a:srgbClr val="FFFFFF"/>
              </a:highlight>
              <a:latin typeface="Arial"/>
              <a:ea typeface="Arial"/>
              <a:cs typeface="Arial"/>
              <a:sym typeface="Arial"/>
            </a:endParaRPr>
          </a:p>
          <a:p>
            <a:pPr indent="0" lvl="0" marL="0" rtl="0" algn="l">
              <a:lnSpc>
                <a:spcPct val="115000"/>
              </a:lnSpc>
              <a:spcBef>
                <a:spcPts val="1200"/>
              </a:spcBef>
              <a:spcAft>
                <a:spcPts val="0"/>
              </a:spcAft>
              <a:buNone/>
            </a:pPr>
            <a:r>
              <a:rPr lang="en-US" sz="1200">
                <a:highlight>
                  <a:srgbClr val="FFFFFF"/>
                </a:highlight>
                <a:latin typeface="Arial"/>
                <a:ea typeface="Arial"/>
                <a:cs typeface="Arial"/>
                <a:sym typeface="Arial"/>
              </a:rPr>
              <a:t>Con estos datos se clasifica el nivel de COVID-19 en una comunidad como bajo, medio o alto.</a:t>
            </a:r>
            <a:endParaRPr sz="1200">
              <a:highlight>
                <a:srgbClr val="FFFFFF"/>
              </a:highlight>
              <a:latin typeface="Arial"/>
              <a:ea typeface="Arial"/>
              <a:cs typeface="Arial"/>
              <a:sym typeface="Arial"/>
            </a:endParaRPr>
          </a:p>
          <a:p>
            <a:pPr indent="0" lvl="0" marL="0" rtl="0" algn="l">
              <a:spcBef>
                <a:spcPts val="1200"/>
              </a:spcBef>
              <a:spcAft>
                <a:spcPts val="0"/>
              </a:spcAft>
              <a:buNone/>
            </a:pPr>
            <a:r>
              <a:t/>
            </a:r>
            <a:endParaRPr/>
          </a:p>
        </p:txBody>
      </p:sp>
      <p:sp>
        <p:nvSpPr>
          <p:cNvPr id="201" name="Google Shape;201;g12cff2c8fa8_16_6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137711cd498_6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2" name="Google Shape;212;g137711cd498_6_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800"/>
              </a:spcBef>
              <a:spcAft>
                <a:spcPts val="0"/>
              </a:spcAft>
              <a:buSzPts val="1100"/>
              <a:buNone/>
            </a:pPr>
            <a:r>
              <a:rPr lang="en-US" sz="1000"/>
              <a:t>Si usted o un ser querido no pueden salir a una clínica a vacunarse debido a una discapacidad o dificultad física o mental, el Condado de Washington cuenta con servicio de vacunación a domicilio.</a:t>
            </a:r>
            <a:endParaRPr sz="1000"/>
          </a:p>
          <a:p>
            <a:pPr indent="0" lvl="0" marL="0" rtl="0" algn="l">
              <a:lnSpc>
                <a:spcPct val="90000"/>
              </a:lnSpc>
              <a:spcBef>
                <a:spcPts val="800"/>
              </a:spcBef>
              <a:spcAft>
                <a:spcPts val="0"/>
              </a:spcAft>
              <a:buSzPts val="1100"/>
              <a:buNone/>
            </a:pPr>
            <a:r>
              <a:rPr lang="en-US" sz="1000"/>
              <a:t>Ejemplos de las personas que pueden ser elegibles para este servicio incluyen </a:t>
            </a:r>
            <a:endParaRPr sz="1000"/>
          </a:p>
          <a:p>
            <a:pPr indent="-292100" lvl="0" marL="457200" rtl="0" algn="l">
              <a:lnSpc>
                <a:spcPct val="90000"/>
              </a:lnSpc>
              <a:spcBef>
                <a:spcPts val="800"/>
              </a:spcBef>
              <a:spcAft>
                <a:spcPts val="0"/>
              </a:spcAft>
              <a:buSzPts val="1000"/>
              <a:buChar char="●"/>
            </a:pPr>
            <a:r>
              <a:rPr lang="en-US" sz="1000"/>
              <a:t>personas con demencia, </a:t>
            </a:r>
            <a:endParaRPr sz="1000"/>
          </a:p>
          <a:p>
            <a:pPr indent="-292100" lvl="0" marL="457200" rtl="0" algn="l">
              <a:lnSpc>
                <a:spcPct val="90000"/>
              </a:lnSpc>
              <a:spcBef>
                <a:spcPts val="0"/>
              </a:spcBef>
              <a:spcAft>
                <a:spcPts val="0"/>
              </a:spcAft>
              <a:buSzPts val="1000"/>
              <a:buChar char="●"/>
            </a:pPr>
            <a:r>
              <a:rPr lang="en-US" sz="1000"/>
              <a:t>personas para las que ir a lugares nuevos les causa estrés, </a:t>
            </a:r>
            <a:endParaRPr sz="1000"/>
          </a:p>
          <a:p>
            <a:pPr indent="-292100" lvl="0" marL="457200" rtl="0" algn="l">
              <a:lnSpc>
                <a:spcPct val="90000"/>
              </a:lnSpc>
              <a:spcBef>
                <a:spcPts val="0"/>
              </a:spcBef>
              <a:spcAft>
                <a:spcPts val="0"/>
              </a:spcAft>
              <a:buSzPts val="1000"/>
              <a:buChar char="●"/>
            </a:pPr>
            <a:r>
              <a:rPr lang="en-US" sz="1000"/>
              <a:t>personas con movilidad limitada o que no pueden estar de pie por mucho tiempo, </a:t>
            </a:r>
            <a:endParaRPr sz="1000"/>
          </a:p>
          <a:p>
            <a:pPr indent="-292100" lvl="0" marL="457200" rtl="0" algn="l">
              <a:lnSpc>
                <a:spcPct val="90000"/>
              </a:lnSpc>
              <a:spcBef>
                <a:spcPts val="0"/>
              </a:spcBef>
              <a:spcAft>
                <a:spcPts val="0"/>
              </a:spcAft>
              <a:buSzPts val="1000"/>
              <a:buChar char="●"/>
            </a:pPr>
            <a:r>
              <a:rPr lang="en-US" sz="1000"/>
              <a:t>personas que padecen dolores crónicos y no tienen un medio de transporte</a:t>
            </a:r>
            <a:endParaRPr sz="1000"/>
          </a:p>
          <a:p>
            <a:pPr indent="-292100" lvl="0" marL="457200" rtl="0" algn="l">
              <a:lnSpc>
                <a:spcPct val="90000"/>
              </a:lnSpc>
              <a:spcBef>
                <a:spcPts val="0"/>
              </a:spcBef>
              <a:spcAft>
                <a:spcPts val="0"/>
              </a:spcAft>
              <a:buSzPts val="1000"/>
              <a:buChar char="●"/>
            </a:pPr>
            <a:r>
              <a:rPr lang="en-US" sz="1000"/>
              <a:t>o un miembro de la familia que cuida a alguien que está confinado a su hogar por alguna razón similar a las explicadas.</a:t>
            </a:r>
            <a:endParaRPr sz="1000"/>
          </a:p>
          <a:p>
            <a:pPr indent="0" lvl="0" marL="0" rtl="0" algn="l">
              <a:lnSpc>
                <a:spcPct val="90000"/>
              </a:lnSpc>
              <a:spcBef>
                <a:spcPts val="800"/>
              </a:spcBef>
              <a:spcAft>
                <a:spcPts val="0"/>
              </a:spcAft>
              <a:buNone/>
            </a:pPr>
            <a:r>
              <a:t/>
            </a:r>
            <a:endParaRPr sz="1000"/>
          </a:p>
          <a:p>
            <a:pPr indent="0" lvl="0" marL="0" rtl="0" algn="l">
              <a:spcBef>
                <a:spcPts val="0"/>
              </a:spcBef>
              <a:spcAft>
                <a:spcPts val="0"/>
              </a:spcAft>
              <a:buNone/>
            </a:pPr>
            <a:r>
              <a:t/>
            </a:r>
            <a:endParaRPr sz="1000"/>
          </a:p>
        </p:txBody>
      </p:sp>
      <p:sp>
        <p:nvSpPr>
          <p:cNvPr id="213" name="Google Shape;213;g137711cd498_6_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1351d3b1b03_2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5" name="Google Shape;225;g1351d3b1b03_2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000"/>
          </a:p>
        </p:txBody>
      </p:sp>
      <p:sp>
        <p:nvSpPr>
          <p:cNvPr id="226" name="Google Shape;226;g1351d3b1b03_2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134c2885eb6_2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7" name="Google Shape;237;g134c2885eb6_2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000"/>
              <a:t>Sitios donde obtener más recursos sobre el calor extremo: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rPr lang="en-US" sz="1000"/>
              <a:t>Contado de Washington: </a:t>
            </a:r>
            <a:r>
              <a:rPr lang="en-US" sz="1000" u="sng">
                <a:solidFill>
                  <a:schemeClr val="hlink"/>
                </a:solidFill>
                <a:hlinkClick r:id="rId2"/>
              </a:rPr>
              <a:t>www.StayCoolWashingtonCounty.com</a:t>
            </a:r>
            <a:r>
              <a:rPr lang="en-US" sz="1000"/>
              <a:t>  Donde puede usar la traducción al idioma español en la parte superior de su pantalla.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rPr lang="en-US" sz="1000"/>
              <a:t>Calor extremo: </a:t>
            </a:r>
            <a:r>
              <a:rPr lang="en-US" sz="1100" u="sng">
                <a:solidFill>
                  <a:schemeClr val="hlink"/>
                </a:solidFill>
                <a:latin typeface="Arial"/>
                <a:ea typeface="Arial"/>
                <a:cs typeface="Arial"/>
                <a:sym typeface="Arial"/>
                <a:hlinkClick r:id="rId3"/>
              </a:rPr>
              <a:t>Oregon Health Authority : Extreme Heat : Get Prepared : State of Oregon</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rPr lang="en-US" sz="1000"/>
              <a:t>Calor extremos CDC: </a:t>
            </a:r>
            <a:r>
              <a:rPr lang="en-US" sz="1000" u="sng">
                <a:solidFill>
                  <a:schemeClr val="hlink"/>
                </a:solidFill>
                <a:hlinkClick r:id="rId4"/>
              </a:rPr>
              <a:t>https://www.cdc.gov/es/disasters/extremeheat/index.html</a:t>
            </a:r>
            <a:r>
              <a:rPr lang="en-US" sz="1000"/>
              <a:t> </a:t>
            </a:r>
            <a:endParaRPr sz="1000"/>
          </a:p>
        </p:txBody>
      </p:sp>
      <p:sp>
        <p:nvSpPr>
          <p:cNvPr id="238" name="Google Shape;238;g134c2885eb6_2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1351d3b1b03_2_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lnSpc>
                <a:spcPct val="90000"/>
              </a:lnSpc>
              <a:spcBef>
                <a:spcPts val="800"/>
              </a:spcBef>
              <a:spcAft>
                <a:spcPts val="0"/>
              </a:spcAft>
              <a:buClr>
                <a:schemeClr val="dk1"/>
              </a:buClr>
              <a:buSzPts val="1100"/>
              <a:buFont typeface="Arial"/>
              <a:buNone/>
            </a:pPr>
            <a:r>
              <a:t/>
            </a:r>
            <a:endParaRPr/>
          </a:p>
        </p:txBody>
      </p:sp>
      <p:sp>
        <p:nvSpPr>
          <p:cNvPr id="254" name="Google Shape;254;g1351d3b1b03_2_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12cff2c8fa8_2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3" name="Google Shape;263;g12cff2c8fa8_21_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Los medios de comunicación son una forma de mantenernos informados de las necesidades en la comunidad y unidos en nuestras metas y esfuerzos por lograrlas.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64" name="Google Shape;264;g12cff2c8fa8_21_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 name="Shape 14"/>
        <p:cNvGrpSpPr/>
        <p:nvPr/>
      </p:nvGrpSpPr>
      <p:grpSpPr>
        <a:xfrm>
          <a:off x="0" y="0"/>
          <a:ext cx="0" cy="0"/>
          <a:chOff x="0" y="0"/>
          <a:chExt cx="0" cy="0"/>
        </a:xfrm>
      </p:grpSpPr>
      <p:sp>
        <p:nvSpPr>
          <p:cNvPr id="15" name="Google Shape;15;p22"/>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16" name="Google Shape;16;p22"/>
          <p:cNvSpPr txBox="1"/>
          <p:nvPr>
            <p:ph idx="11" type="ftr"/>
          </p:nvPr>
        </p:nvSpPr>
        <p:spPr>
          <a:xfrm>
            <a:off x="1257301" y="9534526"/>
            <a:ext cx="7129462" cy="547688"/>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solidFill>
                  <a:srgbClr val="0073A3"/>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23"/>
          <p:cNvSpPr/>
          <p:nvPr/>
        </p:nvSpPr>
        <p:spPr>
          <a:xfrm>
            <a:off x="0" y="-2"/>
            <a:ext cx="18288000" cy="164592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50"/>
              <a:buFont typeface="Arial"/>
              <a:buNone/>
            </a:pPr>
            <a:r>
              <a:t/>
            </a:r>
            <a:endParaRPr b="0" i="0" sz="4050" u="none" cap="none" strike="noStrike">
              <a:solidFill>
                <a:schemeClr val="lt1"/>
              </a:solidFill>
              <a:latin typeface="Calibri"/>
              <a:ea typeface="Calibri"/>
              <a:cs typeface="Calibri"/>
              <a:sym typeface="Calibri"/>
            </a:endParaRPr>
          </a:p>
        </p:txBody>
      </p:sp>
      <p:pic>
        <p:nvPicPr>
          <p:cNvPr id="19" name="Google Shape;19;p23"/>
          <p:cNvPicPr preferRelativeResize="0"/>
          <p:nvPr/>
        </p:nvPicPr>
        <p:blipFill rotWithShape="1">
          <a:blip r:embed="rId2">
            <a:alphaModFix/>
          </a:blip>
          <a:srcRect b="0" l="0" r="0" t="0"/>
          <a:stretch/>
        </p:blipFill>
        <p:spPr>
          <a:xfrm>
            <a:off x="0" y="0"/>
            <a:ext cx="14445714" cy="1647714"/>
          </a:xfrm>
          <a:prstGeom prst="rect">
            <a:avLst/>
          </a:prstGeom>
          <a:noFill/>
          <a:ln>
            <a:noFill/>
          </a:ln>
        </p:spPr>
      </p:pic>
      <p:sp>
        <p:nvSpPr>
          <p:cNvPr id="20" name="Google Shape;20;p23"/>
          <p:cNvSpPr txBox="1"/>
          <p:nvPr>
            <p:ph type="title"/>
          </p:nvPr>
        </p:nvSpPr>
        <p:spPr>
          <a:xfrm>
            <a:off x="2765322" y="47850"/>
            <a:ext cx="15193068" cy="161581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6900"/>
              <a:buFont typeface="Calibri"/>
              <a:buNone/>
              <a:defRPr sz="69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23"/>
          <p:cNvSpPr txBox="1"/>
          <p:nvPr>
            <p:ph idx="1" type="body"/>
          </p:nvPr>
        </p:nvSpPr>
        <p:spPr>
          <a:xfrm>
            <a:off x="1257300" y="2738438"/>
            <a:ext cx="15773400" cy="652700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500"/>
              </a:spcBef>
              <a:spcAft>
                <a:spcPts val="0"/>
              </a:spcAft>
              <a:buClr>
                <a:schemeClr val="dk1"/>
              </a:buClr>
              <a:buSzPts val="1800"/>
              <a:buChar char="•"/>
              <a:defRPr/>
            </a:lvl1pPr>
            <a:lvl2pPr indent="-342900" lvl="1" marL="914400" algn="l">
              <a:lnSpc>
                <a:spcPct val="90000"/>
              </a:lnSpc>
              <a:spcBef>
                <a:spcPts val="750"/>
              </a:spcBef>
              <a:spcAft>
                <a:spcPts val="0"/>
              </a:spcAft>
              <a:buClr>
                <a:schemeClr val="dk1"/>
              </a:buClr>
              <a:buSzPts val="1800"/>
              <a:buChar char="•"/>
              <a:defRPr/>
            </a:lvl2pPr>
            <a:lvl3pPr indent="-342900" lvl="2" marL="1371600" algn="l">
              <a:lnSpc>
                <a:spcPct val="90000"/>
              </a:lnSpc>
              <a:spcBef>
                <a:spcPts val="750"/>
              </a:spcBef>
              <a:spcAft>
                <a:spcPts val="0"/>
              </a:spcAft>
              <a:buClr>
                <a:schemeClr val="dk1"/>
              </a:buClr>
              <a:buSzPts val="1800"/>
              <a:buChar char="•"/>
              <a:defRPr/>
            </a:lvl3pPr>
            <a:lvl4pPr indent="-342900" lvl="3" marL="1828800" algn="l">
              <a:lnSpc>
                <a:spcPct val="90000"/>
              </a:lnSpc>
              <a:spcBef>
                <a:spcPts val="750"/>
              </a:spcBef>
              <a:spcAft>
                <a:spcPts val="0"/>
              </a:spcAft>
              <a:buClr>
                <a:schemeClr val="dk1"/>
              </a:buClr>
              <a:buSzPts val="1800"/>
              <a:buChar char="•"/>
              <a:defRPr/>
            </a:lvl4pPr>
            <a:lvl5pPr indent="-342900" lvl="4" marL="2286000" algn="l">
              <a:lnSpc>
                <a:spcPct val="90000"/>
              </a:lnSpc>
              <a:spcBef>
                <a:spcPts val="750"/>
              </a:spcBef>
              <a:spcAft>
                <a:spcPts val="0"/>
              </a:spcAft>
              <a:buClr>
                <a:schemeClr val="dk1"/>
              </a:buClr>
              <a:buSzPts val="1800"/>
              <a:buChar char="•"/>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
        <p:nvSpPr>
          <p:cNvPr id="22" name="Google Shape;22;p23"/>
          <p:cNvSpPr txBox="1"/>
          <p:nvPr>
            <p:ph idx="11" type="ftr"/>
          </p:nvPr>
        </p:nvSpPr>
        <p:spPr>
          <a:xfrm>
            <a:off x="1257301" y="9534526"/>
            <a:ext cx="7129462" cy="547688"/>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solidFill>
                  <a:srgbClr val="0073A3"/>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3"/>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24" name="Google Shape;24;p23"/>
          <p:cNvSpPr txBox="1"/>
          <p:nvPr/>
        </p:nvSpPr>
        <p:spPr>
          <a:xfrm>
            <a:off x="6380018" y="9534526"/>
            <a:ext cx="6535883" cy="547688"/>
          </a:xfrm>
          <a:prstGeom prst="rect">
            <a:avLst/>
          </a:prstGeom>
          <a:noFill/>
          <a:ln>
            <a:noFill/>
          </a:ln>
        </p:spPr>
        <p:txBody>
          <a:bodyPr anchorCtr="0"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73A3"/>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5" name="Shape 25"/>
        <p:cNvGrpSpPr/>
        <p:nvPr/>
      </p:nvGrpSpPr>
      <p:grpSpPr>
        <a:xfrm>
          <a:off x="0" y="0"/>
          <a:ext cx="0" cy="0"/>
          <a:chOff x="0" y="0"/>
          <a:chExt cx="0" cy="0"/>
        </a:xfrm>
      </p:grpSpPr>
      <p:sp>
        <p:nvSpPr>
          <p:cNvPr id="26" name="Google Shape;26;p24"/>
          <p:cNvSpPr txBox="1"/>
          <p:nvPr>
            <p:ph type="ctrTitle"/>
          </p:nvPr>
        </p:nvSpPr>
        <p:spPr>
          <a:xfrm>
            <a:off x="2286000" y="1683545"/>
            <a:ext cx="13716000" cy="35814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9000"/>
              <a:buFont typeface="Calibri"/>
              <a:buNone/>
              <a:defRPr sz="9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24"/>
          <p:cNvSpPr txBox="1"/>
          <p:nvPr>
            <p:ph idx="1" type="subTitle"/>
          </p:nvPr>
        </p:nvSpPr>
        <p:spPr>
          <a:xfrm>
            <a:off x="2286000" y="5403057"/>
            <a:ext cx="13716000" cy="2483643"/>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500"/>
              </a:spcBef>
              <a:spcAft>
                <a:spcPts val="0"/>
              </a:spcAft>
              <a:buClr>
                <a:schemeClr val="dk1"/>
              </a:buClr>
              <a:buSzPts val="3600"/>
              <a:buNone/>
              <a:defRPr sz="3600"/>
            </a:lvl1pPr>
            <a:lvl2pPr lvl="1" algn="ctr">
              <a:lnSpc>
                <a:spcPct val="90000"/>
              </a:lnSpc>
              <a:spcBef>
                <a:spcPts val="750"/>
              </a:spcBef>
              <a:spcAft>
                <a:spcPts val="0"/>
              </a:spcAft>
              <a:buClr>
                <a:schemeClr val="dk1"/>
              </a:buClr>
              <a:buSzPts val="3000"/>
              <a:buNone/>
              <a:defRPr sz="3000"/>
            </a:lvl2pPr>
            <a:lvl3pPr lvl="2" algn="ctr">
              <a:lnSpc>
                <a:spcPct val="90000"/>
              </a:lnSpc>
              <a:spcBef>
                <a:spcPts val="750"/>
              </a:spcBef>
              <a:spcAft>
                <a:spcPts val="0"/>
              </a:spcAft>
              <a:buClr>
                <a:schemeClr val="dk1"/>
              </a:buClr>
              <a:buSzPts val="2700"/>
              <a:buNone/>
              <a:defRPr sz="2700"/>
            </a:lvl3pPr>
            <a:lvl4pPr lvl="3" algn="ctr">
              <a:lnSpc>
                <a:spcPct val="90000"/>
              </a:lnSpc>
              <a:spcBef>
                <a:spcPts val="750"/>
              </a:spcBef>
              <a:spcAft>
                <a:spcPts val="0"/>
              </a:spcAft>
              <a:buClr>
                <a:schemeClr val="dk1"/>
              </a:buClr>
              <a:buSzPts val="2400"/>
              <a:buNone/>
              <a:defRPr sz="2400"/>
            </a:lvl4pPr>
            <a:lvl5pPr lvl="4" algn="ctr">
              <a:lnSpc>
                <a:spcPct val="90000"/>
              </a:lnSpc>
              <a:spcBef>
                <a:spcPts val="750"/>
              </a:spcBef>
              <a:spcAft>
                <a:spcPts val="0"/>
              </a:spcAft>
              <a:buClr>
                <a:schemeClr val="dk1"/>
              </a:buClr>
              <a:buSzPts val="2400"/>
              <a:buNone/>
              <a:defRPr sz="2400"/>
            </a:lvl5pPr>
            <a:lvl6pPr lvl="5" algn="ctr">
              <a:lnSpc>
                <a:spcPct val="90000"/>
              </a:lnSpc>
              <a:spcBef>
                <a:spcPts val="750"/>
              </a:spcBef>
              <a:spcAft>
                <a:spcPts val="0"/>
              </a:spcAft>
              <a:buClr>
                <a:schemeClr val="dk1"/>
              </a:buClr>
              <a:buSzPts val="2400"/>
              <a:buNone/>
              <a:defRPr sz="2400"/>
            </a:lvl6pPr>
            <a:lvl7pPr lvl="6" algn="ctr">
              <a:lnSpc>
                <a:spcPct val="90000"/>
              </a:lnSpc>
              <a:spcBef>
                <a:spcPts val="750"/>
              </a:spcBef>
              <a:spcAft>
                <a:spcPts val="0"/>
              </a:spcAft>
              <a:buClr>
                <a:schemeClr val="dk1"/>
              </a:buClr>
              <a:buSzPts val="2400"/>
              <a:buNone/>
              <a:defRPr sz="2400"/>
            </a:lvl7pPr>
            <a:lvl8pPr lvl="7" algn="ctr">
              <a:lnSpc>
                <a:spcPct val="90000"/>
              </a:lnSpc>
              <a:spcBef>
                <a:spcPts val="750"/>
              </a:spcBef>
              <a:spcAft>
                <a:spcPts val="0"/>
              </a:spcAft>
              <a:buClr>
                <a:schemeClr val="dk1"/>
              </a:buClr>
              <a:buSzPts val="2400"/>
              <a:buNone/>
              <a:defRPr sz="2400"/>
            </a:lvl8pPr>
            <a:lvl9pPr lvl="8" algn="ctr">
              <a:lnSpc>
                <a:spcPct val="90000"/>
              </a:lnSpc>
              <a:spcBef>
                <a:spcPts val="750"/>
              </a:spcBef>
              <a:spcAft>
                <a:spcPts val="0"/>
              </a:spcAft>
              <a:buClr>
                <a:schemeClr val="dk1"/>
              </a:buClr>
              <a:buSzPts val="2400"/>
              <a:buNone/>
              <a:defRPr sz="2400"/>
            </a:lvl9pPr>
          </a:lstStyle>
          <a:p/>
        </p:txBody>
      </p:sp>
      <p:sp>
        <p:nvSpPr>
          <p:cNvPr id="28" name="Google Shape;28;p24"/>
          <p:cNvSpPr txBox="1"/>
          <p:nvPr>
            <p:ph idx="11" type="ftr"/>
          </p:nvPr>
        </p:nvSpPr>
        <p:spPr>
          <a:xfrm>
            <a:off x="1257299" y="9534526"/>
            <a:ext cx="7072314" cy="547688"/>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4"/>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0" name="Shape 30"/>
        <p:cNvGrpSpPr/>
        <p:nvPr/>
      </p:nvGrpSpPr>
      <p:grpSpPr>
        <a:xfrm>
          <a:off x="0" y="0"/>
          <a:ext cx="0" cy="0"/>
          <a:chOff x="0" y="0"/>
          <a:chExt cx="0" cy="0"/>
        </a:xfrm>
      </p:grpSpPr>
      <p:sp>
        <p:nvSpPr>
          <p:cNvPr id="31" name="Google Shape;31;p25"/>
          <p:cNvSpPr txBox="1"/>
          <p:nvPr>
            <p:ph type="title"/>
          </p:nvPr>
        </p:nvSpPr>
        <p:spPr>
          <a:xfrm>
            <a:off x="1247775" y="2564608"/>
            <a:ext cx="15773400" cy="4279106"/>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9000"/>
              <a:buFont typeface="Calibri"/>
              <a:buNone/>
              <a:defRPr sz="9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5"/>
          <p:cNvSpPr txBox="1"/>
          <p:nvPr>
            <p:ph idx="1" type="body"/>
          </p:nvPr>
        </p:nvSpPr>
        <p:spPr>
          <a:xfrm>
            <a:off x="1247775" y="6884195"/>
            <a:ext cx="15773400" cy="225028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500"/>
              </a:spcBef>
              <a:spcAft>
                <a:spcPts val="0"/>
              </a:spcAft>
              <a:buClr>
                <a:srgbClr val="888888"/>
              </a:buClr>
              <a:buSzPts val="3600"/>
              <a:buNone/>
              <a:defRPr sz="3600">
                <a:solidFill>
                  <a:srgbClr val="888888"/>
                </a:solidFill>
              </a:defRPr>
            </a:lvl1pPr>
            <a:lvl2pPr indent="-228600" lvl="1" marL="914400" algn="l">
              <a:lnSpc>
                <a:spcPct val="90000"/>
              </a:lnSpc>
              <a:spcBef>
                <a:spcPts val="750"/>
              </a:spcBef>
              <a:spcAft>
                <a:spcPts val="0"/>
              </a:spcAft>
              <a:buClr>
                <a:srgbClr val="888888"/>
              </a:buClr>
              <a:buSzPts val="3000"/>
              <a:buNone/>
              <a:defRPr sz="3000">
                <a:solidFill>
                  <a:srgbClr val="888888"/>
                </a:solidFill>
              </a:defRPr>
            </a:lvl2pPr>
            <a:lvl3pPr indent="-228600" lvl="2" marL="1371600" algn="l">
              <a:lnSpc>
                <a:spcPct val="90000"/>
              </a:lnSpc>
              <a:spcBef>
                <a:spcPts val="750"/>
              </a:spcBef>
              <a:spcAft>
                <a:spcPts val="0"/>
              </a:spcAft>
              <a:buClr>
                <a:srgbClr val="888888"/>
              </a:buClr>
              <a:buSzPts val="2700"/>
              <a:buNone/>
              <a:defRPr sz="2700">
                <a:solidFill>
                  <a:srgbClr val="888888"/>
                </a:solidFill>
              </a:defRPr>
            </a:lvl3pPr>
            <a:lvl4pPr indent="-228600" lvl="3" marL="1828800" algn="l">
              <a:lnSpc>
                <a:spcPct val="90000"/>
              </a:lnSpc>
              <a:spcBef>
                <a:spcPts val="750"/>
              </a:spcBef>
              <a:spcAft>
                <a:spcPts val="0"/>
              </a:spcAft>
              <a:buClr>
                <a:srgbClr val="888888"/>
              </a:buClr>
              <a:buSzPts val="2400"/>
              <a:buNone/>
              <a:defRPr sz="2400">
                <a:solidFill>
                  <a:srgbClr val="888888"/>
                </a:solidFill>
              </a:defRPr>
            </a:lvl4pPr>
            <a:lvl5pPr indent="-228600" lvl="4" marL="2286000" algn="l">
              <a:lnSpc>
                <a:spcPct val="90000"/>
              </a:lnSpc>
              <a:spcBef>
                <a:spcPts val="750"/>
              </a:spcBef>
              <a:spcAft>
                <a:spcPts val="0"/>
              </a:spcAft>
              <a:buClr>
                <a:srgbClr val="888888"/>
              </a:buClr>
              <a:buSzPts val="2400"/>
              <a:buNone/>
              <a:defRPr sz="2400">
                <a:solidFill>
                  <a:srgbClr val="888888"/>
                </a:solidFill>
              </a:defRPr>
            </a:lvl5pPr>
            <a:lvl6pPr indent="-228600" lvl="5" marL="2743200" algn="l">
              <a:lnSpc>
                <a:spcPct val="90000"/>
              </a:lnSpc>
              <a:spcBef>
                <a:spcPts val="750"/>
              </a:spcBef>
              <a:spcAft>
                <a:spcPts val="0"/>
              </a:spcAft>
              <a:buClr>
                <a:srgbClr val="888888"/>
              </a:buClr>
              <a:buSzPts val="2400"/>
              <a:buNone/>
              <a:defRPr sz="2400">
                <a:solidFill>
                  <a:srgbClr val="888888"/>
                </a:solidFill>
              </a:defRPr>
            </a:lvl6pPr>
            <a:lvl7pPr indent="-228600" lvl="6" marL="3200400" algn="l">
              <a:lnSpc>
                <a:spcPct val="90000"/>
              </a:lnSpc>
              <a:spcBef>
                <a:spcPts val="750"/>
              </a:spcBef>
              <a:spcAft>
                <a:spcPts val="0"/>
              </a:spcAft>
              <a:buClr>
                <a:srgbClr val="888888"/>
              </a:buClr>
              <a:buSzPts val="2400"/>
              <a:buNone/>
              <a:defRPr sz="2400">
                <a:solidFill>
                  <a:srgbClr val="888888"/>
                </a:solidFill>
              </a:defRPr>
            </a:lvl7pPr>
            <a:lvl8pPr indent="-228600" lvl="7" marL="3657600" algn="l">
              <a:lnSpc>
                <a:spcPct val="90000"/>
              </a:lnSpc>
              <a:spcBef>
                <a:spcPts val="750"/>
              </a:spcBef>
              <a:spcAft>
                <a:spcPts val="0"/>
              </a:spcAft>
              <a:buClr>
                <a:srgbClr val="888888"/>
              </a:buClr>
              <a:buSzPts val="2400"/>
              <a:buNone/>
              <a:defRPr sz="2400">
                <a:solidFill>
                  <a:srgbClr val="888888"/>
                </a:solidFill>
              </a:defRPr>
            </a:lvl8pPr>
            <a:lvl9pPr indent="-228600" lvl="8" marL="4114800" algn="l">
              <a:lnSpc>
                <a:spcPct val="90000"/>
              </a:lnSpc>
              <a:spcBef>
                <a:spcPts val="750"/>
              </a:spcBef>
              <a:spcAft>
                <a:spcPts val="0"/>
              </a:spcAft>
              <a:buClr>
                <a:srgbClr val="888888"/>
              </a:buClr>
              <a:buSzPts val="2400"/>
              <a:buNone/>
              <a:defRPr sz="2400">
                <a:solidFill>
                  <a:srgbClr val="888888"/>
                </a:solidFill>
              </a:defRPr>
            </a:lvl9pPr>
          </a:lstStyle>
          <a:p/>
        </p:txBody>
      </p:sp>
      <p:sp>
        <p:nvSpPr>
          <p:cNvPr id="33" name="Google Shape;33;p25"/>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34" name="Google Shape;34;p25"/>
          <p:cNvSpPr txBox="1"/>
          <p:nvPr>
            <p:ph idx="11" type="ftr"/>
          </p:nvPr>
        </p:nvSpPr>
        <p:spPr>
          <a:xfrm>
            <a:off x="1257301" y="9534526"/>
            <a:ext cx="7129462" cy="547688"/>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solidFill>
                  <a:srgbClr val="0073A3"/>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5" name="Shape 35"/>
        <p:cNvGrpSpPr/>
        <p:nvPr/>
      </p:nvGrpSpPr>
      <p:grpSpPr>
        <a:xfrm>
          <a:off x="0" y="0"/>
          <a:ext cx="0" cy="0"/>
          <a:chOff x="0" y="0"/>
          <a:chExt cx="0" cy="0"/>
        </a:xfrm>
      </p:grpSpPr>
      <p:sp>
        <p:nvSpPr>
          <p:cNvPr id="36" name="Google Shape;36;p26"/>
          <p:cNvSpPr txBox="1"/>
          <p:nvPr>
            <p:ph type="title"/>
          </p:nvPr>
        </p:nvSpPr>
        <p:spPr>
          <a:xfrm>
            <a:off x="1257300" y="547688"/>
            <a:ext cx="15773400" cy="198834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26"/>
          <p:cNvSpPr txBox="1"/>
          <p:nvPr>
            <p:ph idx="1" type="body"/>
          </p:nvPr>
        </p:nvSpPr>
        <p:spPr>
          <a:xfrm>
            <a:off x="1257300" y="2738438"/>
            <a:ext cx="7772400" cy="652700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500"/>
              </a:spcBef>
              <a:spcAft>
                <a:spcPts val="0"/>
              </a:spcAft>
              <a:buClr>
                <a:schemeClr val="dk1"/>
              </a:buClr>
              <a:buSzPts val="1800"/>
              <a:buChar char="•"/>
              <a:defRPr/>
            </a:lvl1pPr>
            <a:lvl2pPr indent="-342900" lvl="1" marL="914400" algn="l">
              <a:lnSpc>
                <a:spcPct val="90000"/>
              </a:lnSpc>
              <a:spcBef>
                <a:spcPts val="750"/>
              </a:spcBef>
              <a:spcAft>
                <a:spcPts val="0"/>
              </a:spcAft>
              <a:buClr>
                <a:schemeClr val="dk1"/>
              </a:buClr>
              <a:buSzPts val="1800"/>
              <a:buChar char="•"/>
              <a:defRPr/>
            </a:lvl2pPr>
            <a:lvl3pPr indent="-342900" lvl="2" marL="1371600" algn="l">
              <a:lnSpc>
                <a:spcPct val="90000"/>
              </a:lnSpc>
              <a:spcBef>
                <a:spcPts val="750"/>
              </a:spcBef>
              <a:spcAft>
                <a:spcPts val="0"/>
              </a:spcAft>
              <a:buClr>
                <a:schemeClr val="dk1"/>
              </a:buClr>
              <a:buSzPts val="1800"/>
              <a:buChar char="•"/>
              <a:defRPr/>
            </a:lvl3pPr>
            <a:lvl4pPr indent="-342900" lvl="3" marL="1828800" algn="l">
              <a:lnSpc>
                <a:spcPct val="90000"/>
              </a:lnSpc>
              <a:spcBef>
                <a:spcPts val="750"/>
              </a:spcBef>
              <a:spcAft>
                <a:spcPts val="0"/>
              </a:spcAft>
              <a:buClr>
                <a:schemeClr val="dk1"/>
              </a:buClr>
              <a:buSzPts val="1800"/>
              <a:buChar char="•"/>
              <a:defRPr/>
            </a:lvl4pPr>
            <a:lvl5pPr indent="-342900" lvl="4" marL="2286000" algn="l">
              <a:lnSpc>
                <a:spcPct val="90000"/>
              </a:lnSpc>
              <a:spcBef>
                <a:spcPts val="750"/>
              </a:spcBef>
              <a:spcAft>
                <a:spcPts val="0"/>
              </a:spcAft>
              <a:buClr>
                <a:schemeClr val="dk1"/>
              </a:buClr>
              <a:buSzPts val="1800"/>
              <a:buChar char="•"/>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
        <p:nvSpPr>
          <p:cNvPr id="38" name="Google Shape;38;p26"/>
          <p:cNvSpPr txBox="1"/>
          <p:nvPr>
            <p:ph idx="2" type="body"/>
          </p:nvPr>
        </p:nvSpPr>
        <p:spPr>
          <a:xfrm>
            <a:off x="9258300" y="2738438"/>
            <a:ext cx="7772400" cy="652700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500"/>
              </a:spcBef>
              <a:spcAft>
                <a:spcPts val="0"/>
              </a:spcAft>
              <a:buClr>
                <a:schemeClr val="dk1"/>
              </a:buClr>
              <a:buSzPts val="1800"/>
              <a:buChar char="•"/>
              <a:defRPr/>
            </a:lvl1pPr>
            <a:lvl2pPr indent="-342900" lvl="1" marL="914400" algn="l">
              <a:lnSpc>
                <a:spcPct val="90000"/>
              </a:lnSpc>
              <a:spcBef>
                <a:spcPts val="750"/>
              </a:spcBef>
              <a:spcAft>
                <a:spcPts val="0"/>
              </a:spcAft>
              <a:buClr>
                <a:schemeClr val="dk1"/>
              </a:buClr>
              <a:buSzPts val="1800"/>
              <a:buChar char="•"/>
              <a:defRPr/>
            </a:lvl2pPr>
            <a:lvl3pPr indent="-342900" lvl="2" marL="1371600" algn="l">
              <a:lnSpc>
                <a:spcPct val="90000"/>
              </a:lnSpc>
              <a:spcBef>
                <a:spcPts val="750"/>
              </a:spcBef>
              <a:spcAft>
                <a:spcPts val="0"/>
              </a:spcAft>
              <a:buClr>
                <a:schemeClr val="dk1"/>
              </a:buClr>
              <a:buSzPts val="1800"/>
              <a:buChar char="•"/>
              <a:defRPr/>
            </a:lvl3pPr>
            <a:lvl4pPr indent="-342900" lvl="3" marL="1828800" algn="l">
              <a:lnSpc>
                <a:spcPct val="90000"/>
              </a:lnSpc>
              <a:spcBef>
                <a:spcPts val="750"/>
              </a:spcBef>
              <a:spcAft>
                <a:spcPts val="0"/>
              </a:spcAft>
              <a:buClr>
                <a:schemeClr val="dk1"/>
              </a:buClr>
              <a:buSzPts val="1800"/>
              <a:buChar char="•"/>
              <a:defRPr/>
            </a:lvl4pPr>
            <a:lvl5pPr indent="-342900" lvl="4" marL="2286000" algn="l">
              <a:lnSpc>
                <a:spcPct val="90000"/>
              </a:lnSpc>
              <a:spcBef>
                <a:spcPts val="750"/>
              </a:spcBef>
              <a:spcAft>
                <a:spcPts val="0"/>
              </a:spcAft>
              <a:buClr>
                <a:schemeClr val="dk1"/>
              </a:buClr>
              <a:buSzPts val="1800"/>
              <a:buChar char="•"/>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
        <p:nvSpPr>
          <p:cNvPr id="39" name="Google Shape;39;p26"/>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40" name="Google Shape;40;p26"/>
          <p:cNvSpPr txBox="1"/>
          <p:nvPr>
            <p:ph idx="11" type="ftr"/>
          </p:nvPr>
        </p:nvSpPr>
        <p:spPr>
          <a:xfrm>
            <a:off x="1257301" y="9534526"/>
            <a:ext cx="7129462" cy="547688"/>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solidFill>
                  <a:srgbClr val="0073A3"/>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1" name="Shape 41"/>
        <p:cNvGrpSpPr/>
        <p:nvPr/>
      </p:nvGrpSpPr>
      <p:grpSpPr>
        <a:xfrm>
          <a:off x="0" y="0"/>
          <a:ext cx="0" cy="0"/>
          <a:chOff x="0" y="0"/>
          <a:chExt cx="0" cy="0"/>
        </a:xfrm>
      </p:grpSpPr>
      <p:sp>
        <p:nvSpPr>
          <p:cNvPr id="42" name="Google Shape;42;p27"/>
          <p:cNvSpPr txBox="1"/>
          <p:nvPr>
            <p:ph type="title"/>
          </p:nvPr>
        </p:nvSpPr>
        <p:spPr>
          <a:xfrm>
            <a:off x="1259682" y="547688"/>
            <a:ext cx="15773400" cy="198834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27"/>
          <p:cNvSpPr txBox="1"/>
          <p:nvPr>
            <p:ph idx="1" type="body"/>
          </p:nvPr>
        </p:nvSpPr>
        <p:spPr>
          <a:xfrm>
            <a:off x="1259683" y="2521745"/>
            <a:ext cx="7736681" cy="1235868"/>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500"/>
              </a:spcBef>
              <a:spcAft>
                <a:spcPts val="0"/>
              </a:spcAft>
              <a:buClr>
                <a:schemeClr val="dk1"/>
              </a:buClr>
              <a:buSzPts val="3600"/>
              <a:buNone/>
              <a:defRPr b="1" sz="3600"/>
            </a:lvl1pPr>
            <a:lvl2pPr indent="-228600" lvl="1" marL="914400" algn="l">
              <a:lnSpc>
                <a:spcPct val="90000"/>
              </a:lnSpc>
              <a:spcBef>
                <a:spcPts val="750"/>
              </a:spcBef>
              <a:spcAft>
                <a:spcPts val="0"/>
              </a:spcAft>
              <a:buClr>
                <a:schemeClr val="dk1"/>
              </a:buClr>
              <a:buSzPts val="3000"/>
              <a:buNone/>
              <a:defRPr b="1" sz="3000"/>
            </a:lvl2pPr>
            <a:lvl3pPr indent="-228600" lvl="2" marL="1371600" algn="l">
              <a:lnSpc>
                <a:spcPct val="90000"/>
              </a:lnSpc>
              <a:spcBef>
                <a:spcPts val="750"/>
              </a:spcBef>
              <a:spcAft>
                <a:spcPts val="0"/>
              </a:spcAft>
              <a:buClr>
                <a:schemeClr val="dk1"/>
              </a:buClr>
              <a:buSzPts val="2700"/>
              <a:buNone/>
              <a:defRPr b="1" sz="2700"/>
            </a:lvl3pPr>
            <a:lvl4pPr indent="-228600" lvl="3" marL="1828800" algn="l">
              <a:lnSpc>
                <a:spcPct val="90000"/>
              </a:lnSpc>
              <a:spcBef>
                <a:spcPts val="750"/>
              </a:spcBef>
              <a:spcAft>
                <a:spcPts val="0"/>
              </a:spcAft>
              <a:buClr>
                <a:schemeClr val="dk1"/>
              </a:buClr>
              <a:buSzPts val="2400"/>
              <a:buNone/>
              <a:defRPr b="1" sz="2400"/>
            </a:lvl4pPr>
            <a:lvl5pPr indent="-228600" lvl="4" marL="2286000" algn="l">
              <a:lnSpc>
                <a:spcPct val="90000"/>
              </a:lnSpc>
              <a:spcBef>
                <a:spcPts val="750"/>
              </a:spcBef>
              <a:spcAft>
                <a:spcPts val="0"/>
              </a:spcAft>
              <a:buClr>
                <a:schemeClr val="dk1"/>
              </a:buClr>
              <a:buSzPts val="2400"/>
              <a:buNone/>
              <a:defRPr b="1" sz="2400"/>
            </a:lvl5pPr>
            <a:lvl6pPr indent="-228600" lvl="5" marL="2743200" algn="l">
              <a:lnSpc>
                <a:spcPct val="90000"/>
              </a:lnSpc>
              <a:spcBef>
                <a:spcPts val="750"/>
              </a:spcBef>
              <a:spcAft>
                <a:spcPts val="0"/>
              </a:spcAft>
              <a:buClr>
                <a:schemeClr val="dk1"/>
              </a:buClr>
              <a:buSzPts val="2400"/>
              <a:buNone/>
              <a:defRPr b="1" sz="2400"/>
            </a:lvl6pPr>
            <a:lvl7pPr indent="-228600" lvl="6" marL="3200400" algn="l">
              <a:lnSpc>
                <a:spcPct val="90000"/>
              </a:lnSpc>
              <a:spcBef>
                <a:spcPts val="750"/>
              </a:spcBef>
              <a:spcAft>
                <a:spcPts val="0"/>
              </a:spcAft>
              <a:buClr>
                <a:schemeClr val="dk1"/>
              </a:buClr>
              <a:buSzPts val="2400"/>
              <a:buNone/>
              <a:defRPr b="1" sz="2400"/>
            </a:lvl7pPr>
            <a:lvl8pPr indent="-228600" lvl="7" marL="3657600" algn="l">
              <a:lnSpc>
                <a:spcPct val="90000"/>
              </a:lnSpc>
              <a:spcBef>
                <a:spcPts val="750"/>
              </a:spcBef>
              <a:spcAft>
                <a:spcPts val="0"/>
              </a:spcAft>
              <a:buClr>
                <a:schemeClr val="dk1"/>
              </a:buClr>
              <a:buSzPts val="2400"/>
              <a:buNone/>
              <a:defRPr b="1" sz="2400"/>
            </a:lvl8pPr>
            <a:lvl9pPr indent="-228600" lvl="8" marL="4114800" algn="l">
              <a:lnSpc>
                <a:spcPct val="90000"/>
              </a:lnSpc>
              <a:spcBef>
                <a:spcPts val="750"/>
              </a:spcBef>
              <a:spcAft>
                <a:spcPts val="0"/>
              </a:spcAft>
              <a:buClr>
                <a:schemeClr val="dk1"/>
              </a:buClr>
              <a:buSzPts val="2400"/>
              <a:buNone/>
              <a:defRPr b="1" sz="2400"/>
            </a:lvl9pPr>
          </a:lstStyle>
          <a:p/>
        </p:txBody>
      </p:sp>
      <p:sp>
        <p:nvSpPr>
          <p:cNvPr id="44" name="Google Shape;44;p27"/>
          <p:cNvSpPr txBox="1"/>
          <p:nvPr>
            <p:ph idx="2" type="body"/>
          </p:nvPr>
        </p:nvSpPr>
        <p:spPr>
          <a:xfrm>
            <a:off x="1259683" y="3757613"/>
            <a:ext cx="7736681" cy="552688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500"/>
              </a:spcBef>
              <a:spcAft>
                <a:spcPts val="0"/>
              </a:spcAft>
              <a:buClr>
                <a:schemeClr val="dk1"/>
              </a:buClr>
              <a:buSzPts val="1800"/>
              <a:buChar char="•"/>
              <a:defRPr/>
            </a:lvl1pPr>
            <a:lvl2pPr indent="-342900" lvl="1" marL="914400" algn="l">
              <a:lnSpc>
                <a:spcPct val="90000"/>
              </a:lnSpc>
              <a:spcBef>
                <a:spcPts val="750"/>
              </a:spcBef>
              <a:spcAft>
                <a:spcPts val="0"/>
              </a:spcAft>
              <a:buClr>
                <a:schemeClr val="dk1"/>
              </a:buClr>
              <a:buSzPts val="1800"/>
              <a:buChar char="•"/>
              <a:defRPr/>
            </a:lvl2pPr>
            <a:lvl3pPr indent="-342900" lvl="2" marL="1371600" algn="l">
              <a:lnSpc>
                <a:spcPct val="90000"/>
              </a:lnSpc>
              <a:spcBef>
                <a:spcPts val="750"/>
              </a:spcBef>
              <a:spcAft>
                <a:spcPts val="0"/>
              </a:spcAft>
              <a:buClr>
                <a:schemeClr val="dk1"/>
              </a:buClr>
              <a:buSzPts val="1800"/>
              <a:buChar char="•"/>
              <a:defRPr/>
            </a:lvl3pPr>
            <a:lvl4pPr indent="-342900" lvl="3" marL="1828800" algn="l">
              <a:lnSpc>
                <a:spcPct val="90000"/>
              </a:lnSpc>
              <a:spcBef>
                <a:spcPts val="750"/>
              </a:spcBef>
              <a:spcAft>
                <a:spcPts val="0"/>
              </a:spcAft>
              <a:buClr>
                <a:schemeClr val="dk1"/>
              </a:buClr>
              <a:buSzPts val="1800"/>
              <a:buChar char="•"/>
              <a:defRPr/>
            </a:lvl4pPr>
            <a:lvl5pPr indent="-342900" lvl="4" marL="2286000" algn="l">
              <a:lnSpc>
                <a:spcPct val="90000"/>
              </a:lnSpc>
              <a:spcBef>
                <a:spcPts val="750"/>
              </a:spcBef>
              <a:spcAft>
                <a:spcPts val="0"/>
              </a:spcAft>
              <a:buClr>
                <a:schemeClr val="dk1"/>
              </a:buClr>
              <a:buSzPts val="1800"/>
              <a:buChar char="•"/>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
        <p:nvSpPr>
          <p:cNvPr id="45" name="Google Shape;45;p27"/>
          <p:cNvSpPr txBox="1"/>
          <p:nvPr>
            <p:ph idx="3" type="body"/>
          </p:nvPr>
        </p:nvSpPr>
        <p:spPr>
          <a:xfrm>
            <a:off x="9258300" y="2521745"/>
            <a:ext cx="7774782" cy="1235868"/>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500"/>
              </a:spcBef>
              <a:spcAft>
                <a:spcPts val="0"/>
              </a:spcAft>
              <a:buClr>
                <a:schemeClr val="dk1"/>
              </a:buClr>
              <a:buSzPts val="3600"/>
              <a:buNone/>
              <a:defRPr b="1" sz="3600"/>
            </a:lvl1pPr>
            <a:lvl2pPr indent="-228600" lvl="1" marL="914400" algn="l">
              <a:lnSpc>
                <a:spcPct val="90000"/>
              </a:lnSpc>
              <a:spcBef>
                <a:spcPts val="750"/>
              </a:spcBef>
              <a:spcAft>
                <a:spcPts val="0"/>
              </a:spcAft>
              <a:buClr>
                <a:schemeClr val="dk1"/>
              </a:buClr>
              <a:buSzPts val="3000"/>
              <a:buNone/>
              <a:defRPr b="1" sz="3000"/>
            </a:lvl2pPr>
            <a:lvl3pPr indent="-228600" lvl="2" marL="1371600" algn="l">
              <a:lnSpc>
                <a:spcPct val="90000"/>
              </a:lnSpc>
              <a:spcBef>
                <a:spcPts val="750"/>
              </a:spcBef>
              <a:spcAft>
                <a:spcPts val="0"/>
              </a:spcAft>
              <a:buClr>
                <a:schemeClr val="dk1"/>
              </a:buClr>
              <a:buSzPts val="2700"/>
              <a:buNone/>
              <a:defRPr b="1" sz="2700"/>
            </a:lvl3pPr>
            <a:lvl4pPr indent="-228600" lvl="3" marL="1828800" algn="l">
              <a:lnSpc>
                <a:spcPct val="90000"/>
              </a:lnSpc>
              <a:spcBef>
                <a:spcPts val="750"/>
              </a:spcBef>
              <a:spcAft>
                <a:spcPts val="0"/>
              </a:spcAft>
              <a:buClr>
                <a:schemeClr val="dk1"/>
              </a:buClr>
              <a:buSzPts val="2400"/>
              <a:buNone/>
              <a:defRPr b="1" sz="2400"/>
            </a:lvl4pPr>
            <a:lvl5pPr indent="-228600" lvl="4" marL="2286000" algn="l">
              <a:lnSpc>
                <a:spcPct val="90000"/>
              </a:lnSpc>
              <a:spcBef>
                <a:spcPts val="750"/>
              </a:spcBef>
              <a:spcAft>
                <a:spcPts val="0"/>
              </a:spcAft>
              <a:buClr>
                <a:schemeClr val="dk1"/>
              </a:buClr>
              <a:buSzPts val="2400"/>
              <a:buNone/>
              <a:defRPr b="1" sz="2400"/>
            </a:lvl5pPr>
            <a:lvl6pPr indent="-228600" lvl="5" marL="2743200" algn="l">
              <a:lnSpc>
                <a:spcPct val="90000"/>
              </a:lnSpc>
              <a:spcBef>
                <a:spcPts val="750"/>
              </a:spcBef>
              <a:spcAft>
                <a:spcPts val="0"/>
              </a:spcAft>
              <a:buClr>
                <a:schemeClr val="dk1"/>
              </a:buClr>
              <a:buSzPts val="2400"/>
              <a:buNone/>
              <a:defRPr b="1" sz="2400"/>
            </a:lvl6pPr>
            <a:lvl7pPr indent="-228600" lvl="6" marL="3200400" algn="l">
              <a:lnSpc>
                <a:spcPct val="90000"/>
              </a:lnSpc>
              <a:spcBef>
                <a:spcPts val="750"/>
              </a:spcBef>
              <a:spcAft>
                <a:spcPts val="0"/>
              </a:spcAft>
              <a:buClr>
                <a:schemeClr val="dk1"/>
              </a:buClr>
              <a:buSzPts val="2400"/>
              <a:buNone/>
              <a:defRPr b="1" sz="2400"/>
            </a:lvl7pPr>
            <a:lvl8pPr indent="-228600" lvl="7" marL="3657600" algn="l">
              <a:lnSpc>
                <a:spcPct val="90000"/>
              </a:lnSpc>
              <a:spcBef>
                <a:spcPts val="750"/>
              </a:spcBef>
              <a:spcAft>
                <a:spcPts val="0"/>
              </a:spcAft>
              <a:buClr>
                <a:schemeClr val="dk1"/>
              </a:buClr>
              <a:buSzPts val="2400"/>
              <a:buNone/>
              <a:defRPr b="1" sz="2400"/>
            </a:lvl8pPr>
            <a:lvl9pPr indent="-228600" lvl="8" marL="4114800" algn="l">
              <a:lnSpc>
                <a:spcPct val="90000"/>
              </a:lnSpc>
              <a:spcBef>
                <a:spcPts val="750"/>
              </a:spcBef>
              <a:spcAft>
                <a:spcPts val="0"/>
              </a:spcAft>
              <a:buClr>
                <a:schemeClr val="dk1"/>
              </a:buClr>
              <a:buSzPts val="2400"/>
              <a:buNone/>
              <a:defRPr b="1" sz="2400"/>
            </a:lvl9pPr>
          </a:lstStyle>
          <a:p/>
        </p:txBody>
      </p:sp>
      <p:sp>
        <p:nvSpPr>
          <p:cNvPr id="46" name="Google Shape;46;p27"/>
          <p:cNvSpPr txBox="1"/>
          <p:nvPr>
            <p:ph idx="4" type="body"/>
          </p:nvPr>
        </p:nvSpPr>
        <p:spPr>
          <a:xfrm>
            <a:off x="9258300" y="3757613"/>
            <a:ext cx="7774782" cy="552688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500"/>
              </a:spcBef>
              <a:spcAft>
                <a:spcPts val="0"/>
              </a:spcAft>
              <a:buClr>
                <a:schemeClr val="dk1"/>
              </a:buClr>
              <a:buSzPts val="1800"/>
              <a:buChar char="•"/>
              <a:defRPr/>
            </a:lvl1pPr>
            <a:lvl2pPr indent="-342900" lvl="1" marL="914400" algn="l">
              <a:lnSpc>
                <a:spcPct val="90000"/>
              </a:lnSpc>
              <a:spcBef>
                <a:spcPts val="750"/>
              </a:spcBef>
              <a:spcAft>
                <a:spcPts val="0"/>
              </a:spcAft>
              <a:buClr>
                <a:schemeClr val="dk1"/>
              </a:buClr>
              <a:buSzPts val="1800"/>
              <a:buChar char="•"/>
              <a:defRPr/>
            </a:lvl2pPr>
            <a:lvl3pPr indent="-342900" lvl="2" marL="1371600" algn="l">
              <a:lnSpc>
                <a:spcPct val="90000"/>
              </a:lnSpc>
              <a:spcBef>
                <a:spcPts val="750"/>
              </a:spcBef>
              <a:spcAft>
                <a:spcPts val="0"/>
              </a:spcAft>
              <a:buClr>
                <a:schemeClr val="dk1"/>
              </a:buClr>
              <a:buSzPts val="1800"/>
              <a:buChar char="•"/>
              <a:defRPr/>
            </a:lvl3pPr>
            <a:lvl4pPr indent="-342900" lvl="3" marL="1828800" algn="l">
              <a:lnSpc>
                <a:spcPct val="90000"/>
              </a:lnSpc>
              <a:spcBef>
                <a:spcPts val="750"/>
              </a:spcBef>
              <a:spcAft>
                <a:spcPts val="0"/>
              </a:spcAft>
              <a:buClr>
                <a:schemeClr val="dk1"/>
              </a:buClr>
              <a:buSzPts val="1800"/>
              <a:buChar char="•"/>
              <a:defRPr/>
            </a:lvl4pPr>
            <a:lvl5pPr indent="-342900" lvl="4" marL="2286000" algn="l">
              <a:lnSpc>
                <a:spcPct val="90000"/>
              </a:lnSpc>
              <a:spcBef>
                <a:spcPts val="750"/>
              </a:spcBef>
              <a:spcAft>
                <a:spcPts val="0"/>
              </a:spcAft>
              <a:buClr>
                <a:schemeClr val="dk1"/>
              </a:buClr>
              <a:buSzPts val="1800"/>
              <a:buChar char="•"/>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
        <p:nvSpPr>
          <p:cNvPr id="47" name="Google Shape;47;p27"/>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48" name="Google Shape;48;p27"/>
          <p:cNvSpPr txBox="1"/>
          <p:nvPr>
            <p:ph idx="11" type="ftr"/>
          </p:nvPr>
        </p:nvSpPr>
        <p:spPr>
          <a:xfrm>
            <a:off x="1257301" y="9534526"/>
            <a:ext cx="7129462" cy="547688"/>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solidFill>
                  <a:srgbClr val="0073A3"/>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8"/>
          <p:cNvSpPr txBox="1"/>
          <p:nvPr>
            <p:ph type="title"/>
          </p:nvPr>
        </p:nvSpPr>
        <p:spPr>
          <a:xfrm>
            <a:off x="1257300" y="547688"/>
            <a:ext cx="15773400" cy="198834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8"/>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52" name="Google Shape;52;p28"/>
          <p:cNvSpPr txBox="1"/>
          <p:nvPr>
            <p:ph idx="11" type="ftr"/>
          </p:nvPr>
        </p:nvSpPr>
        <p:spPr>
          <a:xfrm>
            <a:off x="1257301" y="9534526"/>
            <a:ext cx="7129462" cy="547688"/>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solidFill>
                  <a:srgbClr val="0073A3"/>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3" name="Shape 53"/>
        <p:cNvGrpSpPr/>
        <p:nvPr/>
      </p:nvGrpSpPr>
      <p:grpSpPr>
        <a:xfrm>
          <a:off x="0" y="0"/>
          <a:ext cx="0" cy="0"/>
          <a:chOff x="0" y="0"/>
          <a:chExt cx="0" cy="0"/>
        </a:xfrm>
      </p:grpSpPr>
      <p:sp>
        <p:nvSpPr>
          <p:cNvPr id="54" name="Google Shape;54;p29"/>
          <p:cNvSpPr txBox="1"/>
          <p:nvPr>
            <p:ph type="title"/>
          </p:nvPr>
        </p:nvSpPr>
        <p:spPr>
          <a:xfrm>
            <a:off x="1259683" y="685800"/>
            <a:ext cx="5898356" cy="24003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800"/>
              <a:buFont typeface="Calibri"/>
              <a:buNone/>
              <a:defRPr sz="4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29"/>
          <p:cNvSpPr txBox="1"/>
          <p:nvPr>
            <p:ph idx="1" type="body"/>
          </p:nvPr>
        </p:nvSpPr>
        <p:spPr>
          <a:xfrm>
            <a:off x="7774782" y="1481138"/>
            <a:ext cx="9258300" cy="7310438"/>
          </a:xfrm>
          <a:prstGeom prst="rect">
            <a:avLst/>
          </a:prstGeom>
          <a:noFill/>
          <a:ln>
            <a:noFill/>
          </a:ln>
        </p:spPr>
        <p:txBody>
          <a:bodyPr anchorCtr="0" anchor="t" bIns="45700" lIns="91425" spcFirstLastPara="1" rIns="91425" wrap="square" tIns="45700">
            <a:normAutofit/>
          </a:bodyPr>
          <a:lstStyle>
            <a:lvl1pPr indent="-533400" lvl="0" marL="457200" algn="l">
              <a:lnSpc>
                <a:spcPct val="90000"/>
              </a:lnSpc>
              <a:spcBef>
                <a:spcPts val="1500"/>
              </a:spcBef>
              <a:spcAft>
                <a:spcPts val="0"/>
              </a:spcAft>
              <a:buClr>
                <a:schemeClr val="dk1"/>
              </a:buClr>
              <a:buSzPts val="4800"/>
              <a:buChar char="•"/>
              <a:defRPr sz="4800"/>
            </a:lvl1pPr>
            <a:lvl2pPr indent="-495300" lvl="1" marL="914400" algn="l">
              <a:lnSpc>
                <a:spcPct val="90000"/>
              </a:lnSpc>
              <a:spcBef>
                <a:spcPts val="750"/>
              </a:spcBef>
              <a:spcAft>
                <a:spcPts val="0"/>
              </a:spcAft>
              <a:buClr>
                <a:schemeClr val="dk1"/>
              </a:buClr>
              <a:buSzPts val="4200"/>
              <a:buChar char="•"/>
              <a:defRPr sz="4200"/>
            </a:lvl2pPr>
            <a:lvl3pPr indent="-457200" lvl="2" marL="1371600" algn="l">
              <a:lnSpc>
                <a:spcPct val="90000"/>
              </a:lnSpc>
              <a:spcBef>
                <a:spcPts val="750"/>
              </a:spcBef>
              <a:spcAft>
                <a:spcPts val="0"/>
              </a:spcAft>
              <a:buClr>
                <a:schemeClr val="dk1"/>
              </a:buClr>
              <a:buSzPts val="3600"/>
              <a:buChar char="•"/>
              <a:defRPr sz="3600"/>
            </a:lvl3pPr>
            <a:lvl4pPr indent="-419100" lvl="3" marL="1828800" algn="l">
              <a:lnSpc>
                <a:spcPct val="90000"/>
              </a:lnSpc>
              <a:spcBef>
                <a:spcPts val="750"/>
              </a:spcBef>
              <a:spcAft>
                <a:spcPts val="0"/>
              </a:spcAft>
              <a:buClr>
                <a:schemeClr val="dk1"/>
              </a:buClr>
              <a:buSzPts val="3000"/>
              <a:buChar char="•"/>
              <a:defRPr sz="3000"/>
            </a:lvl4pPr>
            <a:lvl5pPr indent="-419100" lvl="4" marL="2286000" algn="l">
              <a:lnSpc>
                <a:spcPct val="90000"/>
              </a:lnSpc>
              <a:spcBef>
                <a:spcPts val="750"/>
              </a:spcBef>
              <a:spcAft>
                <a:spcPts val="0"/>
              </a:spcAft>
              <a:buClr>
                <a:schemeClr val="dk1"/>
              </a:buClr>
              <a:buSzPts val="3000"/>
              <a:buChar char="•"/>
              <a:defRPr sz="3000"/>
            </a:lvl5pPr>
            <a:lvl6pPr indent="-419100" lvl="5" marL="2743200" algn="l">
              <a:lnSpc>
                <a:spcPct val="90000"/>
              </a:lnSpc>
              <a:spcBef>
                <a:spcPts val="750"/>
              </a:spcBef>
              <a:spcAft>
                <a:spcPts val="0"/>
              </a:spcAft>
              <a:buClr>
                <a:schemeClr val="dk1"/>
              </a:buClr>
              <a:buSzPts val="3000"/>
              <a:buChar char="•"/>
              <a:defRPr sz="3000"/>
            </a:lvl6pPr>
            <a:lvl7pPr indent="-419100" lvl="6" marL="3200400" algn="l">
              <a:lnSpc>
                <a:spcPct val="90000"/>
              </a:lnSpc>
              <a:spcBef>
                <a:spcPts val="750"/>
              </a:spcBef>
              <a:spcAft>
                <a:spcPts val="0"/>
              </a:spcAft>
              <a:buClr>
                <a:schemeClr val="dk1"/>
              </a:buClr>
              <a:buSzPts val="3000"/>
              <a:buChar char="•"/>
              <a:defRPr sz="3000"/>
            </a:lvl7pPr>
            <a:lvl8pPr indent="-419100" lvl="7" marL="3657600" algn="l">
              <a:lnSpc>
                <a:spcPct val="90000"/>
              </a:lnSpc>
              <a:spcBef>
                <a:spcPts val="750"/>
              </a:spcBef>
              <a:spcAft>
                <a:spcPts val="0"/>
              </a:spcAft>
              <a:buClr>
                <a:schemeClr val="dk1"/>
              </a:buClr>
              <a:buSzPts val="3000"/>
              <a:buChar char="•"/>
              <a:defRPr sz="3000"/>
            </a:lvl8pPr>
            <a:lvl9pPr indent="-419100" lvl="8" marL="4114800" algn="l">
              <a:lnSpc>
                <a:spcPct val="90000"/>
              </a:lnSpc>
              <a:spcBef>
                <a:spcPts val="750"/>
              </a:spcBef>
              <a:spcAft>
                <a:spcPts val="0"/>
              </a:spcAft>
              <a:buClr>
                <a:schemeClr val="dk1"/>
              </a:buClr>
              <a:buSzPts val="3000"/>
              <a:buChar char="•"/>
              <a:defRPr sz="3000"/>
            </a:lvl9pPr>
          </a:lstStyle>
          <a:p/>
        </p:txBody>
      </p:sp>
      <p:sp>
        <p:nvSpPr>
          <p:cNvPr id="56" name="Google Shape;56;p29"/>
          <p:cNvSpPr txBox="1"/>
          <p:nvPr>
            <p:ph idx="2" type="body"/>
          </p:nvPr>
        </p:nvSpPr>
        <p:spPr>
          <a:xfrm>
            <a:off x="1259683" y="3086100"/>
            <a:ext cx="5898356" cy="571738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500"/>
              </a:spcBef>
              <a:spcAft>
                <a:spcPts val="0"/>
              </a:spcAft>
              <a:buClr>
                <a:schemeClr val="dk1"/>
              </a:buClr>
              <a:buSzPts val="2400"/>
              <a:buNone/>
              <a:defRPr sz="2400"/>
            </a:lvl1pPr>
            <a:lvl2pPr indent="-228600" lvl="1" marL="914400" algn="l">
              <a:lnSpc>
                <a:spcPct val="90000"/>
              </a:lnSpc>
              <a:spcBef>
                <a:spcPts val="750"/>
              </a:spcBef>
              <a:spcAft>
                <a:spcPts val="0"/>
              </a:spcAft>
              <a:buClr>
                <a:schemeClr val="dk1"/>
              </a:buClr>
              <a:buSzPts val="2100"/>
              <a:buNone/>
              <a:defRPr sz="2100"/>
            </a:lvl2pPr>
            <a:lvl3pPr indent="-228600" lvl="2" marL="1371600" algn="l">
              <a:lnSpc>
                <a:spcPct val="90000"/>
              </a:lnSpc>
              <a:spcBef>
                <a:spcPts val="750"/>
              </a:spcBef>
              <a:spcAft>
                <a:spcPts val="0"/>
              </a:spcAft>
              <a:buClr>
                <a:schemeClr val="dk1"/>
              </a:buClr>
              <a:buSzPts val="1800"/>
              <a:buNone/>
              <a:defRPr sz="1800"/>
            </a:lvl3pPr>
            <a:lvl4pPr indent="-228600" lvl="3" marL="1828800" algn="l">
              <a:lnSpc>
                <a:spcPct val="90000"/>
              </a:lnSpc>
              <a:spcBef>
                <a:spcPts val="750"/>
              </a:spcBef>
              <a:spcAft>
                <a:spcPts val="0"/>
              </a:spcAft>
              <a:buClr>
                <a:schemeClr val="dk1"/>
              </a:buClr>
              <a:buSzPts val="1500"/>
              <a:buNone/>
              <a:defRPr sz="1500"/>
            </a:lvl4pPr>
            <a:lvl5pPr indent="-228600" lvl="4" marL="2286000" algn="l">
              <a:lnSpc>
                <a:spcPct val="90000"/>
              </a:lnSpc>
              <a:spcBef>
                <a:spcPts val="750"/>
              </a:spcBef>
              <a:spcAft>
                <a:spcPts val="0"/>
              </a:spcAft>
              <a:buClr>
                <a:schemeClr val="dk1"/>
              </a:buClr>
              <a:buSzPts val="1500"/>
              <a:buNone/>
              <a:defRPr sz="1500"/>
            </a:lvl5pPr>
            <a:lvl6pPr indent="-228600" lvl="5" marL="2743200" algn="l">
              <a:lnSpc>
                <a:spcPct val="90000"/>
              </a:lnSpc>
              <a:spcBef>
                <a:spcPts val="750"/>
              </a:spcBef>
              <a:spcAft>
                <a:spcPts val="0"/>
              </a:spcAft>
              <a:buClr>
                <a:schemeClr val="dk1"/>
              </a:buClr>
              <a:buSzPts val="1500"/>
              <a:buNone/>
              <a:defRPr sz="1500"/>
            </a:lvl6pPr>
            <a:lvl7pPr indent="-228600" lvl="6" marL="3200400" algn="l">
              <a:lnSpc>
                <a:spcPct val="90000"/>
              </a:lnSpc>
              <a:spcBef>
                <a:spcPts val="750"/>
              </a:spcBef>
              <a:spcAft>
                <a:spcPts val="0"/>
              </a:spcAft>
              <a:buClr>
                <a:schemeClr val="dk1"/>
              </a:buClr>
              <a:buSzPts val="1500"/>
              <a:buNone/>
              <a:defRPr sz="1500"/>
            </a:lvl7pPr>
            <a:lvl8pPr indent="-228600" lvl="7" marL="3657600" algn="l">
              <a:lnSpc>
                <a:spcPct val="90000"/>
              </a:lnSpc>
              <a:spcBef>
                <a:spcPts val="750"/>
              </a:spcBef>
              <a:spcAft>
                <a:spcPts val="0"/>
              </a:spcAft>
              <a:buClr>
                <a:schemeClr val="dk1"/>
              </a:buClr>
              <a:buSzPts val="1500"/>
              <a:buNone/>
              <a:defRPr sz="1500"/>
            </a:lvl8pPr>
            <a:lvl9pPr indent="-228600" lvl="8" marL="4114800" algn="l">
              <a:lnSpc>
                <a:spcPct val="90000"/>
              </a:lnSpc>
              <a:spcBef>
                <a:spcPts val="750"/>
              </a:spcBef>
              <a:spcAft>
                <a:spcPts val="0"/>
              </a:spcAft>
              <a:buClr>
                <a:schemeClr val="dk1"/>
              </a:buClr>
              <a:buSzPts val="1500"/>
              <a:buNone/>
              <a:defRPr sz="1500"/>
            </a:lvl9pPr>
          </a:lstStyle>
          <a:p/>
        </p:txBody>
      </p:sp>
      <p:sp>
        <p:nvSpPr>
          <p:cNvPr id="57" name="Google Shape;57;p29"/>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58" name="Google Shape;58;p29"/>
          <p:cNvSpPr txBox="1"/>
          <p:nvPr>
            <p:ph idx="11" type="ftr"/>
          </p:nvPr>
        </p:nvSpPr>
        <p:spPr>
          <a:xfrm>
            <a:off x="1257301" y="9534526"/>
            <a:ext cx="7129462" cy="547688"/>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solidFill>
                  <a:srgbClr val="0073A3"/>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59" name="Shape 59"/>
        <p:cNvGrpSpPr/>
        <p:nvPr/>
      </p:nvGrpSpPr>
      <p:grpSpPr>
        <a:xfrm>
          <a:off x="0" y="0"/>
          <a:ext cx="0" cy="0"/>
          <a:chOff x="0" y="0"/>
          <a:chExt cx="0" cy="0"/>
        </a:xfrm>
      </p:grpSpPr>
      <p:sp>
        <p:nvSpPr>
          <p:cNvPr id="60" name="Google Shape;60;p30"/>
          <p:cNvSpPr txBox="1"/>
          <p:nvPr>
            <p:ph type="title"/>
          </p:nvPr>
        </p:nvSpPr>
        <p:spPr>
          <a:xfrm>
            <a:off x="1259683" y="685800"/>
            <a:ext cx="5898356" cy="24003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800"/>
              <a:buFont typeface="Calibri"/>
              <a:buNone/>
              <a:defRPr sz="4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30"/>
          <p:cNvSpPr/>
          <p:nvPr>
            <p:ph idx="2" type="pic"/>
          </p:nvPr>
        </p:nvSpPr>
        <p:spPr>
          <a:xfrm>
            <a:off x="7774782" y="1481138"/>
            <a:ext cx="9258300" cy="7310438"/>
          </a:xfrm>
          <a:prstGeom prst="rect">
            <a:avLst/>
          </a:prstGeom>
          <a:noFill/>
          <a:ln>
            <a:noFill/>
          </a:ln>
        </p:spPr>
      </p:sp>
      <p:sp>
        <p:nvSpPr>
          <p:cNvPr id="62" name="Google Shape;62;p30"/>
          <p:cNvSpPr txBox="1"/>
          <p:nvPr>
            <p:ph idx="1" type="body"/>
          </p:nvPr>
        </p:nvSpPr>
        <p:spPr>
          <a:xfrm>
            <a:off x="1259683" y="3086100"/>
            <a:ext cx="5898356" cy="571738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500"/>
              </a:spcBef>
              <a:spcAft>
                <a:spcPts val="0"/>
              </a:spcAft>
              <a:buClr>
                <a:schemeClr val="dk1"/>
              </a:buClr>
              <a:buSzPts val="2400"/>
              <a:buNone/>
              <a:defRPr sz="2400"/>
            </a:lvl1pPr>
            <a:lvl2pPr indent="-228600" lvl="1" marL="914400" algn="l">
              <a:lnSpc>
                <a:spcPct val="90000"/>
              </a:lnSpc>
              <a:spcBef>
                <a:spcPts val="750"/>
              </a:spcBef>
              <a:spcAft>
                <a:spcPts val="0"/>
              </a:spcAft>
              <a:buClr>
                <a:schemeClr val="dk1"/>
              </a:buClr>
              <a:buSzPts val="2100"/>
              <a:buNone/>
              <a:defRPr sz="2100"/>
            </a:lvl2pPr>
            <a:lvl3pPr indent="-228600" lvl="2" marL="1371600" algn="l">
              <a:lnSpc>
                <a:spcPct val="90000"/>
              </a:lnSpc>
              <a:spcBef>
                <a:spcPts val="750"/>
              </a:spcBef>
              <a:spcAft>
                <a:spcPts val="0"/>
              </a:spcAft>
              <a:buClr>
                <a:schemeClr val="dk1"/>
              </a:buClr>
              <a:buSzPts val="1800"/>
              <a:buNone/>
              <a:defRPr sz="1800"/>
            </a:lvl3pPr>
            <a:lvl4pPr indent="-228600" lvl="3" marL="1828800" algn="l">
              <a:lnSpc>
                <a:spcPct val="90000"/>
              </a:lnSpc>
              <a:spcBef>
                <a:spcPts val="750"/>
              </a:spcBef>
              <a:spcAft>
                <a:spcPts val="0"/>
              </a:spcAft>
              <a:buClr>
                <a:schemeClr val="dk1"/>
              </a:buClr>
              <a:buSzPts val="1500"/>
              <a:buNone/>
              <a:defRPr sz="1500"/>
            </a:lvl4pPr>
            <a:lvl5pPr indent="-228600" lvl="4" marL="2286000" algn="l">
              <a:lnSpc>
                <a:spcPct val="90000"/>
              </a:lnSpc>
              <a:spcBef>
                <a:spcPts val="750"/>
              </a:spcBef>
              <a:spcAft>
                <a:spcPts val="0"/>
              </a:spcAft>
              <a:buClr>
                <a:schemeClr val="dk1"/>
              </a:buClr>
              <a:buSzPts val="1500"/>
              <a:buNone/>
              <a:defRPr sz="1500"/>
            </a:lvl5pPr>
            <a:lvl6pPr indent="-228600" lvl="5" marL="2743200" algn="l">
              <a:lnSpc>
                <a:spcPct val="90000"/>
              </a:lnSpc>
              <a:spcBef>
                <a:spcPts val="750"/>
              </a:spcBef>
              <a:spcAft>
                <a:spcPts val="0"/>
              </a:spcAft>
              <a:buClr>
                <a:schemeClr val="dk1"/>
              </a:buClr>
              <a:buSzPts val="1500"/>
              <a:buNone/>
              <a:defRPr sz="1500"/>
            </a:lvl6pPr>
            <a:lvl7pPr indent="-228600" lvl="6" marL="3200400" algn="l">
              <a:lnSpc>
                <a:spcPct val="90000"/>
              </a:lnSpc>
              <a:spcBef>
                <a:spcPts val="750"/>
              </a:spcBef>
              <a:spcAft>
                <a:spcPts val="0"/>
              </a:spcAft>
              <a:buClr>
                <a:schemeClr val="dk1"/>
              </a:buClr>
              <a:buSzPts val="1500"/>
              <a:buNone/>
              <a:defRPr sz="1500"/>
            </a:lvl7pPr>
            <a:lvl8pPr indent="-228600" lvl="7" marL="3657600" algn="l">
              <a:lnSpc>
                <a:spcPct val="90000"/>
              </a:lnSpc>
              <a:spcBef>
                <a:spcPts val="750"/>
              </a:spcBef>
              <a:spcAft>
                <a:spcPts val="0"/>
              </a:spcAft>
              <a:buClr>
                <a:schemeClr val="dk1"/>
              </a:buClr>
              <a:buSzPts val="1500"/>
              <a:buNone/>
              <a:defRPr sz="1500"/>
            </a:lvl8pPr>
            <a:lvl9pPr indent="-228600" lvl="8" marL="4114800" algn="l">
              <a:lnSpc>
                <a:spcPct val="90000"/>
              </a:lnSpc>
              <a:spcBef>
                <a:spcPts val="750"/>
              </a:spcBef>
              <a:spcAft>
                <a:spcPts val="0"/>
              </a:spcAft>
              <a:buClr>
                <a:schemeClr val="dk1"/>
              </a:buClr>
              <a:buSzPts val="1500"/>
              <a:buNone/>
              <a:defRPr sz="1500"/>
            </a:lvl9pPr>
          </a:lstStyle>
          <a:p/>
        </p:txBody>
      </p:sp>
      <p:sp>
        <p:nvSpPr>
          <p:cNvPr id="63" name="Google Shape;63;p30"/>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4" name="Shape 64"/>
        <p:cNvGrpSpPr/>
        <p:nvPr/>
      </p:nvGrpSpPr>
      <p:grpSpPr>
        <a:xfrm>
          <a:off x="0" y="0"/>
          <a:ext cx="0" cy="0"/>
          <a:chOff x="0" y="0"/>
          <a:chExt cx="0" cy="0"/>
        </a:xfrm>
      </p:grpSpPr>
      <p:sp>
        <p:nvSpPr>
          <p:cNvPr id="65" name="Google Shape;65;p31"/>
          <p:cNvSpPr txBox="1"/>
          <p:nvPr>
            <p:ph type="title"/>
          </p:nvPr>
        </p:nvSpPr>
        <p:spPr>
          <a:xfrm>
            <a:off x="1257300" y="547688"/>
            <a:ext cx="15773400" cy="198834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 type="body"/>
          </p:nvPr>
        </p:nvSpPr>
        <p:spPr>
          <a:xfrm rot="5400000">
            <a:off x="5880497" y="-1884758"/>
            <a:ext cx="6527007" cy="15773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500"/>
              </a:spcBef>
              <a:spcAft>
                <a:spcPts val="0"/>
              </a:spcAft>
              <a:buClr>
                <a:schemeClr val="dk1"/>
              </a:buClr>
              <a:buSzPts val="1800"/>
              <a:buChar char="•"/>
              <a:defRPr/>
            </a:lvl1pPr>
            <a:lvl2pPr indent="-342900" lvl="1" marL="914400" algn="l">
              <a:lnSpc>
                <a:spcPct val="90000"/>
              </a:lnSpc>
              <a:spcBef>
                <a:spcPts val="750"/>
              </a:spcBef>
              <a:spcAft>
                <a:spcPts val="0"/>
              </a:spcAft>
              <a:buClr>
                <a:schemeClr val="dk1"/>
              </a:buClr>
              <a:buSzPts val="1800"/>
              <a:buChar char="•"/>
              <a:defRPr/>
            </a:lvl2pPr>
            <a:lvl3pPr indent="-342900" lvl="2" marL="1371600" algn="l">
              <a:lnSpc>
                <a:spcPct val="90000"/>
              </a:lnSpc>
              <a:spcBef>
                <a:spcPts val="750"/>
              </a:spcBef>
              <a:spcAft>
                <a:spcPts val="0"/>
              </a:spcAft>
              <a:buClr>
                <a:schemeClr val="dk1"/>
              </a:buClr>
              <a:buSzPts val="1800"/>
              <a:buChar char="•"/>
              <a:defRPr/>
            </a:lvl3pPr>
            <a:lvl4pPr indent="-342900" lvl="3" marL="1828800" algn="l">
              <a:lnSpc>
                <a:spcPct val="90000"/>
              </a:lnSpc>
              <a:spcBef>
                <a:spcPts val="750"/>
              </a:spcBef>
              <a:spcAft>
                <a:spcPts val="0"/>
              </a:spcAft>
              <a:buClr>
                <a:schemeClr val="dk1"/>
              </a:buClr>
              <a:buSzPts val="1800"/>
              <a:buChar char="•"/>
              <a:defRPr/>
            </a:lvl4pPr>
            <a:lvl5pPr indent="-342900" lvl="4" marL="2286000" algn="l">
              <a:lnSpc>
                <a:spcPct val="90000"/>
              </a:lnSpc>
              <a:spcBef>
                <a:spcPts val="750"/>
              </a:spcBef>
              <a:spcAft>
                <a:spcPts val="0"/>
              </a:spcAft>
              <a:buClr>
                <a:schemeClr val="dk1"/>
              </a:buClr>
              <a:buSzPts val="1800"/>
              <a:buChar char="•"/>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
        <p:nvSpPr>
          <p:cNvPr id="67" name="Google Shape;67;p31"/>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68" name="Shape 68"/>
        <p:cNvGrpSpPr/>
        <p:nvPr/>
      </p:nvGrpSpPr>
      <p:grpSpPr>
        <a:xfrm>
          <a:off x="0" y="0"/>
          <a:ext cx="0" cy="0"/>
          <a:chOff x="0" y="0"/>
          <a:chExt cx="0" cy="0"/>
        </a:xfrm>
      </p:grpSpPr>
      <p:sp>
        <p:nvSpPr>
          <p:cNvPr id="69" name="Google Shape;69;p32"/>
          <p:cNvSpPr txBox="1"/>
          <p:nvPr>
            <p:ph type="title"/>
          </p:nvPr>
        </p:nvSpPr>
        <p:spPr>
          <a:xfrm rot="5400000">
            <a:off x="10700147" y="2934892"/>
            <a:ext cx="8717757" cy="394335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 type="body"/>
          </p:nvPr>
        </p:nvSpPr>
        <p:spPr>
          <a:xfrm rot="5400000">
            <a:off x="2699146" y="-894158"/>
            <a:ext cx="8717757" cy="1160145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500"/>
              </a:spcBef>
              <a:spcAft>
                <a:spcPts val="0"/>
              </a:spcAft>
              <a:buClr>
                <a:schemeClr val="dk1"/>
              </a:buClr>
              <a:buSzPts val="1800"/>
              <a:buChar char="•"/>
              <a:defRPr/>
            </a:lvl1pPr>
            <a:lvl2pPr indent="-342900" lvl="1" marL="914400" algn="l">
              <a:lnSpc>
                <a:spcPct val="90000"/>
              </a:lnSpc>
              <a:spcBef>
                <a:spcPts val="750"/>
              </a:spcBef>
              <a:spcAft>
                <a:spcPts val="0"/>
              </a:spcAft>
              <a:buClr>
                <a:schemeClr val="dk1"/>
              </a:buClr>
              <a:buSzPts val="1800"/>
              <a:buChar char="•"/>
              <a:defRPr/>
            </a:lvl2pPr>
            <a:lvl3pPr indent="-342900" lvl="2" marL="1371600" algn="l">
              <a:lnSpc>
                <a:spcPct val="90000"/>
              </a:lnSpc>
              <a:spcBef>
                <a:spcPts val="750"/>
              </a:spcBef>
              <a:spcAft>
                <a:spcPts val="0"/>
              </a:spcAft>
              <a:buClr>
                <a:schemeClr val="dk1"/>
              </a:buClr>
              <a:buSzPts val="1800"/>
              <a:buChar char="•"/>
              <a:defRPr/>
            </a:lvl3pPr>
            <a:lvl4pPr indent="-342900" lvl="3" marL="1828800" algn="l">
              <a:lnSpc>
                <a:spcPct val="90000"/>
              </a:lnSpc>
              <a:spcBef>
                <a:spcPts val="750"/>
              </a:spcBef>
              <a:spcAft>
                <a:spcPts val="0"/>
              </a:spcAft>
              <a:buClr>
                <a:schemeClr val="dk1"/>
              </a:buClr>
              <a:buSzPts val="1800"/>
              <a:buChar char="•"/>
              <a:defRPr/>
            </a:lvl4pPr>
            <a:lvl5pPr indent="-342900" lvl="4" marL="2286000" algn="l">
              <a:lnSpc>
                <a:spcPct val="90000"/>
              </a:lnSpc>
              <a:spcBef>
                <a:spcPts val="750"/>
              </a:spcBef>
              <a:spcAft>
                <a:spcPts val="0"/>
              </a:spcAft>
              <a:buClr>
                <a:schemeClr val="dk1"/>
              </a:buClr>
              <a:buSzPts val="1800"/>
              <a:buChar char="•"/>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
        <p:nvSpPr>
          <p:cNvPr id="71" name="Google Shape;71;p32"/>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7" name="Shape 77"/>
        <p:cNvGrpSpPr/>
        <p:nvPr/>
      </p:nvGrpSpPr>
      <p:grpSpPr>
        <a:xfrm>
          <a:off x="0" y="0"/>
          <a:ext cx="0" cy="0"/>
          <a:chOff x="0" y="0"/>
          <a:chExt cx="0" cy="0"/>
        </a:xfrm>
      </p:grpSpPr>
      <p:sp>
        <p:nvSpPr>
          <p:cNvPr id="78" name="Google Shape;78;g12cff2c8fa8_16_5"/>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79" name="Google Shape;79;g12cff2c8fa8_16_5"/>
          <p:cNvSpPr txBox="1"/>
          <p:nvPr>
            <p:ph idx="11" type="ftr"/>
          </p:nvPr>
        </p:nvSpPr>
        <p:spPr>
          <a:xfrm>
            <a:off x="1257301" y="9534526"/>
            <a:ext cx="7129462" cy="5476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rgbClr val="0073A3"/>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80" name="Shape 80"/>
        <p:cNvGrpSpPr/>
        <p:nvPr/>
      </p:nvGrpSpPr>
      <p:grpSpPr>
        <a:xfrm>
          <a:off x="0" y="0"/>
          <a:ext cx="0" cy="0"/>
          <a:chOff x="0" y="0"/>
          <a:chExt cx="0" cy="0"/>
        </a:xfrm>
      </p:grpSpPr>
      <p:sp>
        <p:nvSpPr>
          <p:cNvPr id="81" name="Google Shape;81;g12cff2c8fa8_16_8"/>
          <p:cNvSpPr/>
          <p:nvPr/>
        </p:nvSpPr>
        <p:spPr>
          <a:xfrm>
            <a:off x="0" y="-2"/>
            <a:ext cx="18288000" cy="164592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4050" u="none" cap="none" strike="noStrike">
              <a:solidFill>
                <a:schemeClr val="lt1"/>
              </a:solidFill>
              <a:latin typeface="Calibri"/>
              <a:ea typeface="Calibri"/>
              <a:cs typeface="Calibri"/>
              <a:sym typeface="Calibri"/>
            </a:endParaRPr>
          </a:p>
        </p:txBody>
      </p:sp>
      <p:pic>
        <p:nvPicPr>
          <p:cNvPr id="82" name="Google Shape;82;g12cff2c8fa8_16_8"/>
          <p:cNvPicPr preferRelativeResize="0"/>
          <p:nvPr/>
        </p:nvPicPr>
        <p:blipFill rotWithShape="1">
          <a:blip r:embed="rId2">
            <a:alphaModFix/>
          </a:blip>
          <a:srcRect b="0" l="0" r="0" t="0"/>
          <a:stretch/>
        </p:blipFill>
        <p:spPr>
          <a:xfrm>
            <a:off x="0" y="0"/>
            <a:ext cx="14445714" cy="1647714"/>
          </a:xfrm>
          <a:prstGeom prst="rect">
            <a:avLst/>
          </a:prstGeom>
          <a:noFill/>
          <a:ln>
            <a:noFill/>
          </a:ln>
        </p:spPr>
      </p:pic>
      <p:sp>
        <p:nvSpPr>
          <p:cNvPr id="83" name="Google Shape;83;g12cff2c8fa8_16_8"/>
          <p:cNvSpPr txBox="1"/>
          <p:nvPr>
            <p:ph type="title"/>
          </p:nvPr>
        </p:nvSpPr>
        <p:spPr>
          <a:xfrm>
            <a:off x="2765322" y="47850"/>
            <a:ext cx="15193068" cy="161581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6900"/>
              <a:buFont typeface="Calibri"/>
              <a:buNone/>
              <a:defRPr sz="69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 name="Google Shape;84;g12cff2c8fa8_16_8"/>
          <p:cNvSpPr txBox="1"/>
          <p:nvPr>
            <p:ph idx="1" type="body"/>
          </p:nvPr>
        </p:nvSpPr>
        <p:spPr>
          <a:xfrm>
            <a:off x="1257300" y="2738438"/>
            <a:ext cx="15773400" cy="652700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500"/>
              </a:spcBef>
              <a:spcAft>
                <a:spcPts val="0"/>
              </a:spcAft>
              <a:buClr>
                <a:schemeClr val="dk1"/>
              </a:buClr>
              <a:buSzPts val="1800"/>
              <a:buChar char="•"/>
              <a:defRPr/>
            </a:lvl1pPr>
            <a:lvl2pPr indent="-342900" lvl="1" marL="914400" algn="l">
              <a:lnSpc>
                <a:spcPct val="90000"/>
              </a:lnSpc>
              <a:spcBef>
                <a:spcPts val="750"/>
              </a:spcBef>
              <a:spcAft>
                <a:spcPts val="0"/>
              </a:spcAft>
              <a:buClr>
                <a:schemeClr val="dk1"/>
              </a:buClr>
              <a:buSzPts val="1800"/>
              <a:buChar char="•"/>
              <a:defRPr/>
            </a:lvl2pPr>
            <a:lvl3pPr indent="-342900" lvl="2" marL="1371600" algn="l">
              <a:lnSpc>
                <a:spcPct val="90000"/>
              </a:lnSpc>
              <a:spcBef>
                <a:spcPts val="750"/>
              </a:spcBef>
              <a:spcAft>
                <a:spcPts val="0"/>
              </a:spcAft>
              <a:buClr>
                <a:schemeClr val="dk1"/>
              </a:buClr>
              <a:buSzPts val="1800"/>
              <a:buChar char="•"/>
              <a:defRPr/>
            </a:lvl3pPr>
            <a:lvl4pPr indent="-342900" lvl="3" marL="1828800" algn="l">
              <a:lnSpc>
                <a:spcPct val="90000"/>
              </a:lnSpc>
              <a:spcBef>
                <a:spcPts val="750"/>
              </a:spcBef>
              <a:spcAft>
                <a:spcPts val="0"/>
              </a:spcAft>
              <a:buClr>
                <a:schemeClr val="dk1"/>
              </a:buClr>
              <a:buSzPts val="1800"/>
              <a:buChar char="•"/>
              <a:defRPr/>
            </a:lvl4pPr>
            <a:lvl5pPr indent="-342900" lvl="4" marL="2286000" algn="l">
              <a:lnSpc>
                <a:spcPct val="90000"/>
              </a:lnSpc>
              <a:spcBef>
                <a:spcPts val="750"/>
              </a:spcBef>
              <a:spcAft>
                <a:spcPts val="0"/>
              </a:spcAft>
              <a:buClr>
                <a:schemeClr val="dk1"/>
              </a:buClr>
              <a:buSzPts val="1800"/>
              <a:buChar char="•"/>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
        <p:nvSpPr>
          <p:cNvPr id="85" name="Google Shape;85;g12cff2c8fa8_16_8"/>
          <p:cNvSpPr txBox="1"/>
          <p:nvPr>
            <p:ph idx="11" type="ftr"/>
          </p:nvPr>
        </p:nvSpPr>
        <p:spPr>
          <a:xfrm>
            <a:off x="1257301" y="9534526"/>
            <a:ext cx="7129462" cy="5476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rgbClr val="0073A3"/>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g12cff2c8fa8_16_8"/>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87" name="Google Shape;87;g12cff2c8fa8_16_8"/>
          <p:cNvSpPr txBox="1"/>
          <p:nvPr/>
        </p:nvSpPr>
        <p:spPr>
          <a:xfrm>
            <a:off x="6380018" y="9534526"/>
            <a:ext cx="6535883" cy="547688"/>
          </a:xfrm>
          <a:prstGeom prst="rect">
            <a:avLst/>
          </a:prstGeom>
          <a:noFill/>
          <a:ln>
            <a:noFill/>
          </a:ln>
        </p:spPr>
        <p:txBody>
          <a:bodyPr anchorCtr="0" anchor="ctr" bIns="68575" lIns="137150" spcFirstLastPara="1" rIns="137150" wrap="square" tIns="68575">
            <a:noAutofit/>
          </a:bodyPr>
          <a:lstStyle/>
          <a:p>
            <a:pPr indent="0" lvl="0" marL="0" marR="0" rtl="0" algn="ctr">
              <a:spcBef>
                <a:spcPts val="0"/>
              </a:spcBef>
              <a:spcAft>
                <a:spcPts val="0"/>
              </a:spcAft>
              <a:buNone/>
            </a:pPr>
            <a:r>
              <a:t/>
            </a:r>
            <a:endParaRPr b="0" i="0" sz="2400" u="none" cap="none" strike="noStrike">
              <a:solidFill>
                <a:srgbClr val="0073A3"/>
              </a:solidFill>
              <a:latin typeface="Calibri"/>
              <a:ea typeface="Calibri"/>
              <a:cs typeface="Calibri"/>
              <a:sym typeface="Calibri"/>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8" name="Shape 88"/>
        <p:cNvGrpSpPr/>
        <p:nvPr/>
      </p:nvGrpSpPr>
      <p:grpSpPr>
        <a:xfrm>
          <a:off x="0" y="0"/>
          <a:ext cx="0" cy="0"/>
          <a:chOff x="0" y="0"/>
          <a:chExt cx="0" cy="0"/>
        </a:xfrm>
      </p:grpSpPr>
      <p:sp>
        <p:nvSpPr>
          <p:cNvPr id="89" name="Google Shape;89;g12cff2c8fa8_16_16"/>
          <p:cNvSpPr txBox="1"/>
          <p:nvPr>
            <p:ph type="ctrTitle"/>
          </p:nvPr>
        </p:nvSpPr>
        <p:spPr>
          <a:xfrm>
            <a:off x="2286000" y="1683545"/>
            <a:ext cx="13716000" cy="35814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9000"/>
              <a:buFont typeface="Calibri"/>
              <a:buNone/>
              <a:defRPr sz="9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 name="Google Shape;90;g12cff2c8fa8_16_16"/>
          <p:cNvSpPr txBox="1"/>
          <p:nvPr>
            <p:ph idx="1" type="subTitle"/>
          </p:nvPr>
        </p:nvSpPr>
        <p:spPr>
          <a:xfrm>
            <a:off x="2286000" y="5403057"/>
            <a:ext cx="13716000" cy="2483643"/>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500"/>
              </a:spcBef>
              <a:spcAft>
                <a:spcPts val="0"/>
              </a:spcAft>
              <a:buClr>
                <a:schemeClr val="dk1"/>
              </a:buClr>
              <a:buSzPts val="3600"/>
              <a:buNone/>
              <a:defRPr sz="3600"/>
            </a:lvl1pPr>
            <a:lvl2pPr lvl="1" algn="ctr">
              <a:lnSpc>
                <a:spcPct val="90000"/>
              </a:lnSpc>
              <a:spcBef>
                <a:spcPts val="750"/>
              </a:spcBef>
              <a:spcAft>
                <a:spcPts val="0"/>
              </a:spcAft>
              <a:buClr>
                <a:schemeClr val="dk1"/>
              </a:buClr>
              <a:buSzPts val="3000"/>
              <a:buNone/>
              <a:defRPr sz="3000"/>
            </a:lvl2pPr>
            <a:lvl3pPr lvl="2" algn="ctr">
              <a:lnSpc>
                <a:spcPct val="90000"/>
              </a:lnSpc>
              <a:spcBef>
                <a:spcPts val="750"/>
              </a:spcBef>
              <a:spcAft>
                <a:spcPts val="0"/>
              </a:spcAft>
              <a:buClr>
                <a:schemeClr val="dk1"/>
              </a:buClr>
              <a:buSzPts val="2700"/>
              <a:buNone/>
              <a:defRPr sz="2700"/>
            </a:lvl3pPr>
            <a:lvl4pPr lvl="3" algn="ctr">
              <a:lnSpc>
                <a:spcPct val="90000"/>
              </a:lnSpc>
              <a:spcBef>
                <a:spcPts val="750"/>
              </a:spcBef>
              <a:spcAft>
                <a:spcPts val="0"/>
              </a:spcAft>
              <a:buClr>
                <a:schemeClr val="dk1"/>
              </a:buClr>
              <a:buSzPts val="2400"/>
              <a:buNone/>
              <a:defRPr sz="2400"/>
            </a:lvl4pPr>
            <a:lvl5pPr lvl="4" algn="ctr">
              <a:lnSpc>
                <a:spcPct val="90000"/>
              </a:lnSpc>
              <a:spcBef>
                <a:spcPts val="750"/>
              </a:spcBef>
              <a:spcAft>
                <a:spcPts val="0"/>
              </a:spcAft>
              <a:buClr>
                <a:schemeClr val="dk1"/>
              </a:buClr>
              <a:buSzPts val="2400"/>
              <a:buNone/>
              <a:defRPr sz="2400"/>
            </a:lvl5pPr>
            <a:lvl6pPr lvl="5" algn="ctr">
              <a:lnSpc>
                <a:spcPct val="90000"/>
              </a:lnSpc>
              <a:spcBef>
                <a:spcPts val="750"/>
              </a:spcBef>
              <a:spcAft>
                <a:spcPts val="0"/>
              </a:spcAft>
              <a:buClr>
                <a:schemeClr val="dk1"/>
              </a:buClr>
              <a:buSzPts val="2400"/>
              <a:buNone/>
              <a:defRPr sz="2400"/>
            </a:lvl6pPr>
            <a:lvl7pPr lvl="6" algn="ctr">
              <a:lnSpc>
                <a:spcPct val="90000"/>
              </a:lnSpc>
              <a:spcBef>
                <a:spcPts val="750"/>
              </a:spcBef>
              <a:spcAft>
                <a:spcPts val="0"/>
              </a:spcAft>
              <a:buClr>
                <a:schemeClr val="dk1"/>
              </a:buClr>
              <a:buSzPts val="2400"/>
              <a:buNone/>
              <a:defRPr sz="2400"/>
            </a:lvl7pPr>
            <a:lvl8pPr lvl="7" algn="ctr">
              <a:lnSpc>
                <a:spcPct val="90000"/>
              </a:lnSpc>
              <a:spcBef>
                <a:spcPts val="750"/>
              </a:spcBef>
              <a:spcAft>
                <a:spcPts val="0"/>
              </a:spcAft>
              <a:buClr>
                <a:schemeClr val="dk1"/>
              </a:buClr>
              <a:buSzPts val="2400"/>
              <a:buNone/>
              <a:defRPr sz="2400"/>
            </a:lvl8pPr>
            <a:lvl9pPr lvl="8" algn="ctr">
              <a:lnSpc>
                <a:spcPct val="90000"/>
              </a:lnSpc>
              <a:spcBef>
                <a:spcPts val="750"/>
              </a:spcBef>
              <a:spcAft>
                <a:spcPts val="0"/>
              </a:spcAft>
              <a:buClr>
                <a:schemeClr val="dk1"/>
              </a:buClr>
              <a:buSzPts val="2400"/>
              <a:buNone/>
              <a:defRPr sz="2400"/>
            </a:lvl9pPr>
          </a:lstStyle>
          <a:p/>
        </p:txBody>
      </p:sp>
      <p:sp>
        <p:nvSpPr>
          <p:cNvPr id="91" name="Google Shape;91;g12cff2c8fa8_16_16"/>
          <p:cNvSpPr txBox="1"/>
          <p:nvPr>
            <p:ph idx="11" type="ftr"/>
          </p:nvPr>
        </p:nvSpPr>
        <p:spPr>
          <a:xfrm>
            <a:off x="1257299" y="9534526"/>
            <a:ext cx="7072314" cy="5476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g12cff2c8fa8_16_16"/>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93" name="Shape 93"/>
        <p:cNvGrpSpPr/>
        <p:nvPr/>
      </p:nvGrpSpPr>
      <p:grpSpPr>
        <a:xfrm>
          <a:off x="0" y="0"/>
          <a:ext cx="0" cy="0"/>
          <a:chOff x="0" y="0"/>
          <a:chExt cx="0" cy="0"/>
        </a:xfrm>
      </p:grpSpPr>
      <p:sp>
        <p:nvSpPr>
          <p:cNvPr id="94" name="Google Shape;94;g12cff2c8fa8_16_21"/>
          <p:cNvSpPr txBox="1"/>
          <p:nvPr>
            <p:ph type="title"/>
          </p:nvPr>
        </p:nvSpPr>
        <p:spPr>
          <a:xfrm>
            <a:off x="1247775" y="2564608"/>
            <a:ext cx="15773400" cy="4279106"/>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9000"/>
              <a:buFont typeface="Calibri"/>
              <a:buNone/>
              <a:defRPr sz="9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5" name="Google Shape;95;g12cff2c8fa8_16_21"/>
          <p:cNvSpPr txBox="1"/>
          <p:nvPr>
            <p:ph idx="1" type="body"/>
          </p:nvPr>
        </p:nvSpPr>
        <p:spPr>
          <a:xfrm>
            <a:off x="1247775" y="6884195"/>
            <a:ext cx="15773400" cy="225028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500"/>
              </a:spcBef>
              <a:spcAft>
                <a:spcPts val="0"/>
              </a:spcAft>
              <a:buClr>
                <a:srgbClr val="888888"/>
              </a:buClr>
              <a:buSzPts val="3600"/>
              <a:buNone/>
              <a:defRPr sz="3600">
                <a:solidFill>
                  <a:srgbClr val="888888"/>
                </a:solidFill>
              </a:defRPr>
            </a:lvl1pPr>
            <a:lvl2pPr indent="-228600" lvl="1" marL="914400" algn="l">
              <a:lnSpc>
                <a:spcPct val="90000"/>
              </a:lnSpc>
              <a:spcBef>
                <a:spcPts val="750"/>
              </a:spcBef>
              <a:spcAft>
                <a:spcPts val="0"/>
              </a:spcAft>
              <a:buClr>
                <a:srgbClr val="888888"/>
              </a:buClr>
              <a:buSzPts val="3000"/>
              <a:buNone/>
              <a:defRPr sz="3000">
                <a:solidFill>
                  <a:srgbClr val="888888"/>
                </a:solidFill>
              </a:defRPr>
            </a:lvl2pPr>
            <a:lvl3pPr indent="-228600" lvl="2" marL="1371600" algn="l">
              <a:lnSpc>
                <a:spcPct val="90000"/>
              </a:lnSpc>
              <a:spcBef>
                <a:spcPts val="750"/>
              </a:spcBef>
              <a:spcAft>
                <a:spcPts val="0"/>
              </a:spcAft>
              <a:buClr>
                <a:srgbClr val="888888"/>
              </a:buClr>
              <a:buSzPts val="2700"/>
              <a:buNone/>
              <a:defRPr sz="2700">
                <a:solidFill>
                  <a:srgbClr val="888888"/>
                </a:solidFill>
              </a:defRPr>
            </a:lvl3pPr>
            <a:lvl4pPr indent="-228600" lvl="3" marL="1828800" algn="l">
              <a:lnSpc>
                <a:spcPct val="90000"/>
              </a:lnSpc>
              <a:spcBef>
                <a:spcPts val="750"/>
              </a:spcBef>
              <a:spcAft>
                <a:spcPts val="0"/>
              </a:spcAft>
              <a:buClr>
                <a:srgbClr val="888888"/>
              </a:buClr>
              <a:buSzPts val="2400"/>
              <a:buNone/>
              <a:defRPr sz="2400">
                <a:solidFill>
                  <a:srgbClr val="888888"/>
                </a:solidFill>
              </a:defRPr>
            </a:lvl4pPr>
            <a:lvl5pPr indent="-228600" lvl="4" marL="2286000" algn="l">
              <a:lnSpc>
                <a:spcPct val="90000"/>
              </a:lnSpc>
              <a:spcBef>
                <a:spcPts val="750"/>
              </a:spcBef>
              <a:spcAft>
                <a:spcPts val="0"/>
              </a:spcAft>
              <a:buClr>
                <a:srgbClr val="888888"/>
              </a:buClr>
              <a:buSzPts val="2400"/>
              <a:buNone/>
              <a:defRPr sz="2400">
                <a:solidFill>
                  <a:srgbClr val="888888"/>
                </a:solidFill>
              </a:defRPr>
            </a:lvl5pPr>
            <a:lvl6pPr indent="-228600" lvl="5" marL="2743200" algn="l">
              <a:lnSpc>
                <a:spcPct val="90000"/>
              </a:lnSpc>
              <a:spcBef>
                <a:spcPts val="750"/>
              </a:spcBef>
              <a:spcAft>
                <a:spcPts val="0"/>
              </a:spcAft>
              <a:buClr>
                <a:srgbClr val="888888"/>
              </a:buClr>
              <a:buSzPts val="2400"/>
              <a:buNone/>
              <a:defRPr sz="2400">
                <a:solidFill>
                  <a:srgbClr val="888888"/>
                </a:solidFill>
              </a:defRPr>
            </a:lvl6pPr>
            <a:lvl7pPr indent="-228600" lvl="6" marL="3200400" algn="l">
              <a:lnSpc>
                <a:spcPct val="90000"/>
              </a:lnSpc>
              <a:spcBef>
                <a:spcPts val="750"/>
              </a:spcBef>
              <a:spcAft>
                <a:spcPts val="0"/>
              </a:spcAft>
              <a:buClr>
                <a:srgbClr val="888888"/>
              </a:buClr>
              <a:buSzPts val="2400"/>
              <a:buNone/>
              <a:defRPr sz="2400">
                <a:solidFill>
                  <a:srgbClr val="888888"/>
                </a:solidFill>
              </a:defRPr>
            </a:lvl7pPr>
            <a:lvl8pPr indent="-228600" lvl="7" marL="3657600" algn="l">
              <a:lnSpc>
                <a:spcPct val="90000"/>
              </a:lnSpc>
              <a:spcBef>
                <a:spcPts val="750"/>
              </a:spcBef>
              <a:spcAft>
                <a:spcPts val="0"/>
              </a:spcAft>
              <a:buClr>
                <a:srgbClr val="888888"/>
              </a:buClr>
              <a:buSzPts val="2400"/>
              <a:buNone/>
              <a:defRPr sz="2400">
                <a:solidFill>
                  <a:srgbClr val="888888"/>
                </a:solidFill>
              </a:defRPr>
            </a:lvl8pPr>
            <a:lvl9pPr indent="-228600" lvl="8" marL="4114800" algn="l">
              <a:lnSpc>
                <a:spcPct val="90000"/>
              </a:lnSpc>
              <a:spcBef>
                <a:spcPts val="750"/>
              </a:spcBef>
              <a:spcAft>
                <a:spcPts val="0"/>
              </a:spcAft>
              <a:buClr>
                <a:srgbClr val="888888"/>
              </a:buClr>
              <a:buSzPts val="2400"/>
              <a:buNone/>
              <a:defRPr sz="2400">
                <a:solidFill>
                  <a:srgbClr val="888888"/>
                </a:solidFill>
              </a:defRPr>
            </a:lvl9pPr>
          </a:lstStyle>
          <a:p/>
        </p:txBody>
      </p:sp>
      <p:sp>
        <p:nvSpPr>
          <p:cNvPr id="96" name="Google Shape;96;g12cff2c8fa8_16_21"/>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97" name="Google Shape;97;g12cff2c8fa8_16_21"/>
          <p:cNvSpPr txBox="1"/>
          <p:nvPr>
            <p:ph idx="11" type="ftr"/>
          </p:nvPr>
        </p:nvSpPr>
        <p:spPr>
          <a:xfrm>
            <a:off x="1257301" y="9534526"/>
            <a:ext cx="7129462" cy="5476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rgbClr val="0073A3"/>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98" name="Shape 98"/>
        <p:cNvGrpSpPr/>
        <p:nvPr/>
      </p:nvGrpSpPr>
      <p:grpSpPr>
        <a:xfrm>
          <a:off x="0" y="0"/>
          <a:ext cx="0" cy="0"/>
          <a:chOff x="0" y="0"/>
          <a:chExt cx="0" cy="0"/>
        </a:xfrm>
      </p:grpSpPr>
      <p:sp>
        <p:nvSpPr>
          <p:cNvPr id="99" name="Google Shape;99;g12cff2c8fa8_16_26"/>
          <p:cNvSpPr txBox="1"/>
          <p:nvPr>
            <p:ph type="title"/>
          </p:nvPr>
        </p:nvSpPr>
        <p:spPr>
          <a:xfrm>
            <a:off x="1257300" y="547688"/>
            <a:ext cx="15773400" cy="198834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 name="Google Shape;100;g12cff2c8fa8_16_26"/>
          <p:cNvSpPr txBox="1"/>
          <p:nvPr>
            <p:ph idx="1" type="body"/>
          </p:nvPr>
        </p:nvSpPr>
        <p:spPr>
          <a:xfrm>
            <a:off x="1257300" y="2738438"/>
            <a:ext cx="7772400" cy="652700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500"/>
              </a:spcBef>
              <a:spcAft>
                <a:spcPts val="0"/>
              </a:spcAft>
              <a:buClr>
                <a:schemeClr val="dk1"/>
              </a:buClr>
              <a:buSzPts val="1800"/>
              <a:buChar char="•"/>
              <a:defRPr/>
            </a:lvl1pPr>
            <a:lvl2pPr indent="-342900" lvl="1" marL="914400" algn="l">
              <a:lnSpc>
                <a:spcPct val="90000"/>
              </a:lnSpc>
              <a:spcBef>
                <a:spcPts val="750"/>
              </a:spcBef>
              <a:spcAft>
                <a:spcPts val="0"/>
              </a:spcAft>
              <a:buClr>
                <a:schemeClr val="dk1"/>
              </a:buClr>
              <a:buSzPts val="1800"/>
              <a:buChar char="•"/>
              <a:defRPr/>
            </a:lvl2pPr>
            <a:lvl3pPr indent="-342900" lvl="2" marL="1371600" algn="l">
              <a:lnSpc>
                <a:spcPct val="90000"/>
              </a:lnSpc>
              <a:spcBef>
                <a:spcPts val="750"/>
              </a:spcBef>
              <a:spcAft>
                <a:spcPts val="0"/>
              </a:spcAft>
              <a:buClr>
                <a:schemeClr val="dk1"/>
              </a:buClr>
              <a:buSzPts val="1800"/>
              <a:buChar char="•"/>
              <a:defRPr/>
            </a:lvl3pPr>
            <a:lvl4pPr indent="-342900" lvl="3" marL="1828800" algn="l">
              <a:lnSpc>
                <a:spcPct val="90000"/>
              </a:lnSpc>
              <a:spcBef>
                <a:spcPts val="750"/>
              </a:spcBef>
              <a:spcAft>
                <a:spcPts val="0"/>
              </a:spcAft>
              <a:buClr>
                <a:schemeClr val="dk1"/>
              </a:buClr>
              <a:buSzPts val="1800"/>
              <a:buChar char="•"/>
              <a:defRPr/>
            </a:lvl4pPr>
            <a:lvl5pPr indent="-342900" lvl="4" marL="2286000" algn="l">
              <a:lnSpc>
                <a:spcPct val="90000"/>
              </a:lnSpc>
              <a:spcBef>
                <a:spcPts val="750"/>
              </a:spcBef>
              <a:spcAft>
                <a:spcPts val="0"/>
              </a:spcAft>
              <a:buClr>
                <a:schemeClr val="dk1"/>
              </a:buClr>
              <a:buSzPts val="1800"/>
              <a:buChar char="•"/>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
        <p:nvSpPr>
          <p:cNvPr id="101" name="Google Shape;101;g12cff2c8fa8_16_26"/>
          <p:cNvSpPr txBox="1"/>
          <p:nvPr>
            <p:ph idx="2" type="body"/>
          </p:nvPr>
        </p:nvSpPr>
        <p:spPr>
          <a:xfrm>
            <a:off x="9258300" y="2738438"/>
            <a:ext cx="7772400" cy="652700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500"/>
              </a:spcBef>
              <a:spcAft>
                <a:spcPts val="0"/>
              </a:spcAft>
              <a:buClr>
                <a:schemeClr val="dk1"/>
              </a:buClr>
              <a:buSzPts val="1800"/>
              <a:buChar char="•"/>
              <a:defRPr/>
            </a:lvl1pPr>
            <a:lvl2pPr indent="-342900" lvl="1" marL="914400" algn="l">
              <a:lnSpc>
                <a:spcPct val="90000"/>
              </a:lnSpc>
              <a:spcBef>
                <a:spcPts val="750"/>
              </a:spcBef>
              <a:spcAft>
                <a:spcPts val="0"/>
              </a:spcAft>
              <a:buClr>
                <a:schemeClr val="dk1"/>
              </a:buClr>
              <a:buSzPts val="1800"/>
              <a:buChar char="•"/>
              <a:defRPr/>
            </a:lvl2pPr>
            <a:lvl3pPr indent="-342900" lvl="2" marL="1371600" algn="l">
              <a:lnSpc>
                <a:spcPct val="90000"/>
              </a:lnSpc>
              <a:spcBef>
                <a:spcPts val="750"/>
              </a:spcBef>
              <a:spcAft>
                <a:spcPts val="0"/>
              </a:spcAft>
              <a:buClr>
                <a:schemeClr val="dk1"/>
              </a:buClr>
              <a:buSzPts val="1800"/>
              <a:buChar char="•"/>
              <a:defRPr/>
            </a:lvl3pPr>
            <a:lvl4pPr indent="-342900" lvl="3" marL="1828800" algn="l">
              <a:lnSpc>
                <a:spcPct val="90000"/>
              </a:lnSpc>
              <a:spcBef>
                <a:spcPts val="750"/>
              </a:spcBef>
              <a:spcAft>
                <a:spcPts val="0"/>
              </a:spcAft>
              <a:buClr>
                <a:schemeClr val="dk1"/>
              </a:buClr>
              <a:buSzPts val="1800"/>
              <a:buChar char="•"/>
              <a:defRPr/>
            </a:lvl4pPr>
            <a:lvl5pPr indent="-342900" lvl="4" marL="2286000" algn="l">
              <a:lnSpc>
                <a:spcPct val="90000"/>
              </a:lnSpc>
              <a:spcBef>
                <a:spcPts val="750"/>
              </a:spcBef>
              <a:spcAft>
                <a:spcPts val="0"/>
              </a:spcAft>
              <a:buClr>
                <a:schemeClr val="dk1"/>
              </a:buClr>
              <a:buSzPts val="1800"/>
              <a:buChar char="•"/>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
        <p:nvSpPr>
          <p:cNvPr id="102" name="Google Shape;102;g12cff2c8fa8_16_26"/>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03" name="Google Shape;103;g12cff2c8fa8_16_26"/>
          <p:cNvSpPr txBox="1"/>
          <p:nvPr>
            <p:ph idx="11" type="ftr"/>
          </p:nvPr>
        </p:nvSpPr>
        <p:spPr>
          <a:xfrm>
            <a:off x="1257301" y="9534526"/>
            <a:ext cx="7129462" cy="5476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rgbClr val="0073A3"/>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04" name="Shape 104"/>
        <p:cNvGrpSpPr/>
        <p:nvPr/>
      </p:nvGrpSpPr>
      <p:grpSpPr>
        <a:xfrm>
          <a:off x="0" y="0"/>
          <a:ext cx="0" cy="0"/>
          <a:chOff x="0" y="0"/>
          <a:chExt cx="0" cy="0"/>
        </a:xfrm>
      </p:grpSpPr>
      <p:sp>
        <p:nvSpPr>
          <p:cNvPr id="105" name="Google Shape;105;g12cff2c8fa8_16_32"/>
          <p:cNvSpPr txBox="1"/>
          <p:nvPr>
            <p:ph type="title"/>
          </p:nvPr>
        </p:nvSpPr>
        <p:spPr>
          <a:xfrm>
            <a:off x="1259682" y="547688"/>
            <a:ext cx="15773400" cy="198834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6" name="Google Shape;106;g12cff2c8fa8_16_32"/>
          <p:cNvSpPr txBox="1"/>
          <p:nvPr>
            <p:ph idx="1" type="body"/>
          </p:nvPr>
        </p:nvSpPr>
        <p:spPr>
          <a:xfrm>
            <a:off x="1259683" y="2521745"/>
            <a:ext cx="7736681" cy="1235868"/>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500"/>
              </a:spcBef>
              <a:spcAft>
                <a:spcPts val="0"/>
              </a:spcAft>
              <a:buClr>
                <a:schemeClr val="dk1"/>
              </a:buClr>
              <a:buSzPts val="3600"/>
              <a:buNone/>
              <a:defRPr b="1" sz="3600"/>
            </a:lvl1pPr>
            <a:lvl2pPr indent="-228600" lvl="1" marL="914400" algn="l">
              <a:lnSpc>
                <a:spcPct val="90000"/>
              </a:lnSpc>
              <a:spcBef>
                <a:spcPts val="750"/>
              </a:spcBef>
              <a:spcAft>
                <a:spcPts val="0"/>
              </a:spcAft>
              <a:buClr>
                <a:schemeClr val="dk1"/>
              </a:buClr>
              <a:buSzPts val="3000"/>
              <a:buNone/>
              <a:defRPr b="1" sz="3000"/>
            </a:lvl2pPr>
            <a:lvl3pPr indent="-228600" lvl="2" marL="1371600" algn="l">
              <a:lnSpc>
                <a:spcPct val="90000"/>
              </a:lnSpc>
              <a:spcBef>
                <a:spcPts val="750"/>
              </a:spcBef>
              <a:spcAft>
                <a:spcPts val="0"/>
              </a:spcAft>
              <a:buClr>
                <a:schemeClr val="dk1"/>
              </a:buClr>
              <a:buSzPts val="2700"/>
              <a:buNone/>
              <a:defRPr b="1" sz="2700"/>
            </a:lvl3pPr>
            <a:lvl4pPr indent="-228600" lvl="3" marL="1828800" algn="l">
              <a:lnSpc>
                <a:spcPct val="90000"/>
              </a:lnSpc>
              <a:spcBef>
                <a:spcPts val="750"/>
              </a:spcBef>
              <a:spcAft>
                <a:spcPts val="0"/>
              </a:spcAft>
              <a:buClr>
                <a:schemeClr val="dk1"/>
              </a:buClr>
              <a:buSzPts val="2400"/>
              <a:buNone/>
              <a:defRPr b="1" sz="2400"/>
            </a:lvl4pPr>
            <a:lvl5pPr indent="-228600" lvl="4" marL="2286000" algn="l">
              <a:lnSpc>
                <a:spcPct val="90000"/>
              </a:lnSpc>
              <a:spcBef>
                <a:spcPts val="750"/>
              </a:spcBef>
              <a:spcAft>
                <a:spcPts val="0"/>
              </a:spcAft>
              <a:buClr>
                <a:schemeClr val="dk1"/>
              </a:buClr>
              <a:buSzPts val="2400"/>
              <a:buNone/>
              <a:defRPr b="1" sz="2400"/>
            </a:lvl5pPr>
            <a:lvl6pPr indent="-228600" lvl="5" marL="2743200" algn="l">
              <a:lnSpc>
                <a:spcPct val="90000"/>
              </a:lnSpc>
              <a:spcBef>
                <a:spcPts val="750"/>
              </a:spcBef>
              <a:spcAft>
                <a:spcPts val="0"/>
              </a:spcAft>
              <a:buClr>
                <a:schemeClr val="dk1"/>
              </a:buClr>
              <a:buSzPts val="2400"/>
              <a:buNone/>
              <a:defRPr b="1" sz="2400"/>
            </a:lvl6pPr>
            <a:lvl7pPr indent="-228600" lvl="6" marL="3200400" algn="l">
              <a:lnSpc>
                <a:spcPct val="90000"/>
              </a:lnSpc>
              <a:spcBef>
                <a:spcPts val="750"/>
              </a:spcBef>
              <a:spcAft>
                <a:spcPts val="0"/>
              </a:spcAft>
              <a:buClr>
                <a:schemeClr val="dk1"/>
              </a:buClr>
              <a:buSzPts val="2400"/>
              <a:buNone/>
              <a:defRPr b="1" sz="2400"/>
            </a:lvl7pPr>
            <a:lvl8pPr indent="-228600" lvl="7" marL="3657600" algn="l">
              <a:lnSpc>
                <a:spcPct val="90000"/>
              </a:lnSpc>
              <a:spcBef>
                <a:spcPts val="750"/>
              </a:spcBef>
              <a:spcAft>
                <a:spcPts val="0"/>
              </a:spcAft>
              <a:buClr>
                <a:schemeClr val="dk1"/>
              </a:buClr>
              <a:buSzPts val="2400"/>
              <a:buNone/>
              <a:defRPr b="1" sz="2400"/>
            </a:lvl8pPr>
            <a:lvl9pPr indent="-228600" lvl="8" marL="4114800" algn="l">
              <a:lnSpc>
                <a:spcPct val="90000"/>
              </a:lnSpc>
              <a:spcBef>
                <a:spcPts val="750"/>
              </a:spcBef>
              <a:spcAft>
                <a:spcPts val="0"/>
              </a:spcAft>
              <a:buClr>
                <a:schemeClr val="dk1"/>
              </a:buClr>
              <a:buSzPts val="2400"/>
              <a:buNone/>
              <a:defRPr b="1" sz="2400"/>
            </a:lvl9pPr>
          </a:lstStyle>
          <a:p/>
        </p:txBody>
      </p:sp>
      <p:sp>
        <p:nvSpPr>
          <p:cNvPr id="107" name="Google Shape;107;g12cff2c8fa8_16_32"/>
          <p:cNvSpPr txBox="1"/>
          <p:nvPr>
            <p:ph idx="2" type="body"/>
          </p:nvPr>
        </p:nvSpPr>
        <p:spPr>
          <a:xfrm>
            <a:off x="1259683" y="3757613"/>
            <a:ext cx="7736681" cy="552688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500"/>
              </a:spcBef>
              <a:spcAft>
                <a:spcPts val="0"/>
              </a:spcAft>
              <a:buClr>
                <a:schemeClr val="dk1"/>
              </a:buClr>
              <a:buSzPts val="1800"/>
              <a:buChar char="•"/>
              <a:defRPr/>
            </a:lvl1pPr>
            <a:lvl2pPr indent="-342900" lvl="1" marL="914400" algn="l">
              <a:lnSpc>
                <a:spcPct val="90000"/>
              </a:lnSpc>
              <a:spcBef>
                <a:spcPts val="750"/>
              </a:spcBef>
              <a:spcAft>
                <a:spcPts val="0"/>
              </a:spcAft>
              <a:buClr>
                <a:schemeClr val="dk1"/>
              </a:buClr>
              <a:buSzPts val="1800"/>
              <a:buChar char="•"/>
              <a:defRPr/>
            </a:lvl2pPr>
            <a:lvl3pPr indent="-342900" lvl="2" marL="1371600" algn="l">
              <a:lnSpc>
                <a:spcPct val="90000"/>
              </a:lnSpc>
              <a:spcBef>
                <a:spcPts val="750"/>
              </a:spcBef>
              <a:spcAft>
                <a:spcPts val="0"/>
              </a:spcAft>
              <a:buClr>
                <a:schemeClr val="dk1"/>
              </a:buClr>
              <a:buSzPts val="1800"/>
              <a:buChar char="•"/>
              <a:defRPr/>
            </a:lvl3pPr>
            <a:lvl4pPr indent="-342900" lvl="3" marL="1828800" algn="l">
              <a:lnSpc>
                <a:spcPct val="90000"/>
              </a:lnSpc>
              <a:spcBef>
                <a:spcPts val="750"/>
              </a:spcBef>
              <a:spcAft>
                <a:spcPts val="0"/>
              </a:spcAft>
              <a:buClr>
                <a:schemeClr val="dk1"/>
              </a:buClr>
              <a:buSzPts val="1800"/>
              <a:buChar char="•"/>
              <a:defRPr/>
            </a:lvl4pPr>
            <a:lvl5pPr indent="-342900" lvl="4" marL="2286000" algn="l">
              <a:lnSpc>
                <a:spcPct val="90000"/>
              </a:lnSpc>
              <a:spcBef>
                <a:spcPts val="750"/>
              </a:spcBef>
              <a:spcAft>
                <a:spcPts val="0"/>
              </a:spcAft>
              <a:buClr>
                <a:schemeClr val="dk1"/>
              </a:buClr>
              <a:buSzPts val="1800"/>
              <a:buChar char="•"/>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
        <p:nvSpPr>
          <p:cNvPr id="108" name="Google Shape;108;g12cff2c8fa8_16_32"/>
          <p:cNvSpPr txBox="1"/>
          <p:nvPr>
            <p:ph idx="3" type="body"/>
          </p:nvPr>
        </p:nvSpPr>
        <p:spPr>
          <a:xfrm>
            <a:off x="9258300" y="2521745"/>
            <a:ext cx="7774782" cy="1235868"/>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500"/>
              </a:spcBef>
              <a:spcAft>
                <a:spcPts val="0"/>
              </a:spcAft>
              <a:buClr>
                <a:schemeClr val="dk1"/>
              </a:buClr>
              <a:buSzPts val="3600"/>
              <a:buNone/>
              <a:defRPr b="1" sz="3600"/>
            </a:lvl1pPr>
            <a:lvl2pPr indent="-228600" lvl="1" marL="914400" algn="l">
              <a:lnSpc>
                <a:spcPct val="90000"/>
              </a:lnSpc>
              <a:spcBef>
                <a:spcPts val="750"/>
              </a:spcBef>
              <a:spcAft>
                <a:spcPts val="0"/>
              </a:spcAft>
              <a:buClr>
                <a:schemeClr val="dk1"/>
              </a:buClr>
              <a:buSzPts val="3000"/>
              <a:buNone/>
              <a:defRPr b="1" sz="3000"/>
            </a:lvl2pPr>
            <a:lvl3pPr indent="-228600" lvl="2" marL="1371600" algn="l">
              <a:lnSpc>
                <a:spcPct val="90000"/>
              </a:lnSpc>
              <a:spcBef>
                <a:spcPts val="750"/>
              </a:spcBef>
              <a:spcAft>
                <a:spcPts val="0"/>
              </a:spcAft>
              <a:buClr>
                <a:schemeClr val="dk1"/>
              </a:buClr>
              <a:buSzPts val="2700"/>
              <a:buNone/>
              <a:defRPr b="1" sz="2700"/>
            </a:lvl3pPr>
            <a:lvl4pPr indent="-228600" lvl="3" marL="1828800" algn="l">
              <a:lnSpc>
                <a:spcPct val="90000"/>
              </a:lnSpc>
              <a:spcBef>
                <a:spcPts val="750"/>
              </a:spcBef>
              <a:spcAft>
                <a:spcPts val="0"/>
              </a:spcAft>
              <a:buClr>
                <a:schemeClr val="dk1"/>
              </a:buClr>
              <a:buSzPts val="2400"/>
              <a:buNone/>
              <a:defRPr b="1" sz="2400"/>
            </a:lvl4pPr>
            <a:lvl5pPr indent="-228600" lvl="4" marL="2286000" algn="l">
              <a:lnSpc>
                <a:spcPct val="90000"/>
              </a:lnSpc>
              <a:spcBef>
                <a:spcPts val="750"/>
              </a:spcBef>
              <a:spcAft>
                <a:spcPts val="0"/>
              </a:spcAft>
              <a:buClr>
                <a:schemeClr val="dk1"/>
              </a:buClr>
              <a:buSzPts val="2400"/>
              <a:buNone/>
              <a:defRPr b="1" sz="2400"/>
            </a:lvl5pPr>
            <a:lvl6pPr indent="-228600" lvl="5" marL="2743200" algn="l">
              <a:lnSpc>
                <a:spcPct val="90000"/>
              </a:lnSpc>
              <a:spcBef>
                <a:spcPts val="750"/>
              </a:spcBef>
              <a:spcAft>
                <a:spcPts val="0"/>
              </a:spcAft>
              <a:buClr>
                <a:schemeClr val="dk1"/>
              </a:buClr>
              <a:buSzPts val="2400"/>
              <a:buNone/>
              <a:defRPr b="1" sz="2400"/>
            </a:lvl6pPr>
            <a:lvl7pPr indent="-228600" lvl="6" marL="3200400" algn="l">
              <a:lnSpc>
                <a:spcPct val="90000"/>
              </a:lnSpc>
              <a:spcBef>
                <a:spcPts val="750"/>
              </a:spcBef>
              <a:spcAft>
                <a:spcPts val="0"/>
              </a:spcAft>
              <a:buClr>
                <a:schemeClr val="dk1"/>
              </a:buClr>
              <a:buSzPts val="2400"/>
              <a:buNone/>
              <a:defRPr b="1" sz="2400"/>
            </a:lvl7pPr>
            <a:lvl8pPr indent="-228600" lvl="7" marL="3657600" algn="l">
              <a:lnSpc>
                <a:spcPct val="90000"/>
              </a:lnSpc>
              <a:spcBef>
                <a:spcPts val="750"/>
              </a:spcBef>
              <a:spcAft>
                <a:spcPts val="0"/>
              </a:spcAft>
              <a:buClr>
                <a:schemeClr val="dk1"/>
              </a:buClr>
              <a:buSzPts val="2400"/>
              <a:buNone/>
              <a:defRPr b="1" sz="2400"/>
            </a:lvl8pPr>
            <a:lvl9pPr indent="-228600" lvl="8" marL="4114800" algn="l">
              <a:lnSpc>
                <a:spcPct val="90000"/>
              </a:lnSpc>
              <a:spcBef>
                <a:spcPts val="750"/>
              </a:spcBef>
              <a:spcAft>
                <a:spcPts val="0"/>
              </a:spcAft>
              <a:buClr>
                <a:schemeClr val="dk1"/>
              </a:buClr>
              <a:buSzPts val="2400"/>
              <a:buNone/>
              <a:defRPr b="1" sz="2400"/>
            </a:lvl9pPr>
          </a:lstStyle>
          <a:p/>
        </p:txBody>
      </p:sp>
      <p:sp>
        <p:nvSpPr>
          <p:cNvPr id="109" name="Google Shape;109;g12cff2c8fa8_16_32"/>
          <p:cNvSpPr txBox="1"/>
          <p:nvPr>
            <p:ph idx="4" type="body"/>
          </p:nvPr>
        </p:nvSpPr>
        <p:spPr>
          <a:xfrm>
            <a:off x="9258300" y="3757613"/>
            <a:ext cx="7774782" cy="552688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500"/>
              </a:spcBef>
              <a:spcAft>
                <a:spcPts val="0"/>
              </a:spcAft>
              <a:buClr>
                <a:schemeClr val="dk1"/>
              </a:buClr>
              <a:buSzPts val="1800"/>
              <a:buChar char="•"/>
              <a:defRPr/>
            </a:lvl1pPr>
            <a:lvl2pPr indent="-342900" lvl="1" marL="914400" algn="l">
              <a:lnSpc>
                <a:spcPct val="90000"/>
              </a:lnSpc>
              <a:spcBef>
                <a:spcPts val="750"/>
              </a:spcBef>
              <a:spcAft>
                <a:spcPts val="0"/>
              </a:spcAft>
              <a:buClr>
                <a:schemeClr val="dk1"/>
              </a:buClr>
              <a:buSzPts val="1800"/>
              <a:buChar char="•"/>
              <a:defRPr/>
            </a:lvl2pPr>
            <a:lvl3pPr indent="-342900" lvl="2" marL="1371600" algn="l">
              <a:lnSpc>
                <a:spcPct val="90000"/>
              </a:lnSpc>
              <a:spcBef>
                <a:spcPts val="750"/>
              </a:spcBef>
              <a:spcAft>
                <a:spcPts val="0"/>
              </a:spcAft>
              <a:buClr>
                <a:schemeClr val="dk1"/>
              </a:buClr>
              <a:buSzPts val="1800"/>
              <a:buChar char="•"/>
              <a:defRPr/>
            </a:lvl3pPr>
            <a:lvl4pPr indent="-342900" lvl="3" marL="1828800" algn="l">
              <a:lnSpc>
                <a:spcPct val="90000"/>
              </a:lnSpc>
              <a:spcBef>
                <a:spcPts val="750"/>
              </a:spcBef>
              <a:spcAft>
                <a:spcPts val="0"/>
              </a:spcAft>
              <a:buClr>
                <a:schemeClr val="dk1"/>
              </a:buClr>
              <a:buSzPts val="1800"/>
              <a:buChar char="•"/>
              <a:defRPr/>
            </a:lvl4pPr>
            <a:lvl5pPr indent="-342900" lvl="4" marL="2286000" algn="l">
              <a:lnSpc>
                <a:spcPct val="90000"/>
              </a:lnSpc>
              <a:spcBef>
                <a:spcPts val="750"/>
              </a:spcBef>
              <a:spcAft>
                <a:spcPts val="0"/>
              </a:spcAft>
              <a:buClr>
                <a:schemeClr val="dk1"/>
              </a:buClr>
              <a:buSzPts val="1800"/>
              <a:buChar char="•"/>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
        <p:nvSpPr>
          <p:cNvPr id="110" name="Google Shape;110;g12cff2c8fa8_16_32"/>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11" name="Google Shape;111;g12cff2c8fa8_16_32"/>
          <p:cNvSpPr txBox="1"/>
          <p:nvPr>
            <p:ph idx="11" type="ftr"/>
          </p:nvPr>
        </p:nvSpPr>
        <p:spPr>
          <a:xfrm>
            <a:off x="1257301" y="9534526"/>
            <a:ext cx="7129462" cy="5476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rgbClr val="0073A3"/>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12" name="Shape 112"/>
        <p:cNvGrpSpPr/>
        <p:nvPr/>
      </p:nvGrpSpPr>
      <p:grpSpPr>
        <a:xfrm>
          <a:off x="0" y="0"/>
          <a:ext cx="0" cy="0"/>
          <a:chOff x="0" y="0"/>
          <a:chExt cx="0" cy="0"/>
        </a:xfrm>
      </p:grpSpPr>
      <p:sp>
        <p:nvSpPr>
          <p:cNvPr id="113" name="Google Shape;113;g12cff2c8fa8_16_40"/>
          <p:cNvSpPr txBox="1"/>
          <p:nvPr>
            <p:ph type="title"/>
          </p:nvPr>
        </p:nvSpPr>
        <p:spPr>
          <a:xfrm>
            <a:off x="1257300" y="547688"/>
            <a:ext cx="15773400" cy="198834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4" name="Google Shape;114;g12cff2c8fa8_16_40"/>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15" name="Google Shape;115;g12cff2c8fa8_16_40"/>
          <p:cNvSpPr txBox="1"/>
          <p:nvPr>
            <p:ph idx="11" type="ftr"/>
          </p:nvPr>
        </p:nvSpPr>
        <p:spPr>
          <a:xfrm>
            <a:off x="1257301" y="9534526"/>
            <a:ext cx="7129462" cy="5476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rgbClr val="0073A3"/>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16" name="Shape 116"/>
        <p:cNvGrpSpPr/>
        <p:nvPr/>
      </p:nvGrpSpPr>
      <p:grpSpPr>
        <a:xfrm>
          <a:off x="0" y="0"/>
          <a:ext cx="0" cy="0"/>
          <a:chOff x="0" y="0"/>
          <a:chExt cx="0" cy="0"/>
        </a:xfrm>
      </p:grpSpPr>
      <p:sp>
        <p:nvSpPr>
          <p:cNvPr id="117" name="Google Shape;117;g12cff2c8fa8_16_44"/>
          <p:cNvSpPr txBox="1"/>
          <p:nvPr>
            <p:ph type="title"/>
          </p:nvPr>
        </p:nvSpPr>
        <p:spPr>
          <a:xfrm>
            <a:off x="1259683" y="685800"/>
            <a:ext cx="5898356" cy="24003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800"/>
              <a:buFont typeface="Calibri"/>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 name="Google Shape;118;g12cff2c8fa8_16_44"/>
          <p:cNvSpPr txBox="1"/>
          <p:nvPr>
            <p:ph idx="1" type="body"/>
          </p:nvPr>
        </p:nvSpPr>
        <p:spPr>
          <a:xfrm>
            <a:off x="7774782" y="1481138"/>
            <a:ext cx="9258300" cy="7310438"/>
          </a:xfrm>
          <a:prstGeom prst="rect">
            <a:avLst/>
          </a:prstGeom>
          <a:noFill/>
          <a:ln>
            <a:noFill/>
          </a:ln>
        </p:spPr>
        <p:txBody>
          <a:bodyPr anchorCtr="0" anchor="t" bIns="45700" lIns="91425" spcFirstLastPara="1" rIns="91425" wrap="square" tIns="45700">
            <a:normAutofit/>
          </a:bodyPr>
          <a:lstStyle>
            <a:lvl1pPr indent="-533400" lvl="0" marL="457200" algn="l">
              <a:lnSpc>
                <a:spcPct val="90000"/>
              </a:lnSpc>
              <a:spcBef>
                <a:spcPts val="1500"/>
              </a:spcBef>
              <a:spcAft>
                <a:spcPts val="0"/>
              </a:spcAft>
              <a:buClr>
                <a:schemeClr val="dk1"/>
              </a:buClr>
              <a:buSzPts val="4800"/>
              <a:buChar char="•"/>
              <a:defRPr sz="4800"/>
            </a:lvl1pPr>
            <a:lvl2pPr indent="-495300" lvl="1" marL="914400" algn="l">
              <a:lnSpc>
                <a:spcPct val="90000"/>
              </a:lnSpc>
              <a:spcBef>
                <a:spcPts val="750"/>
              </a:spcBef>
              <a:spcAft>
                <a:spcPts val="0"/>
              </a:spcAft>
              <a:buClr>
                <a:schemeClr val="dk1"/>
              </a:buClr>
              <a:buSzPts val="4200"/>
              <a:buChar char="•"/>
              <a:defRPr sz="4200"/>
            </a:lvl2pPr>
            <a:lvl3pPr indent="-457200" lvl="2" marL="1371600" algn="l">
              <a:lnSpc>
                <a:spcPct val="90000"/>
              </a:lnSpc>
              <a:spcBef>
                <a:spcPts val="750"/>
              </a:spcBef>
              <a:spcAft>
                <a:spcPts val="0"/>
              </a:spcAft>
              <a:buClr>
                <a:schemeClr val="dk1"/>
              </a:buClr>
              <a:buSzPts val="3600"/>
              <a:buChar char="•"/>
              <a:defRPr sz="3600"/>
            </a:lvl3pPr>
            <a:lvl4pPr indent="-419100" lvl="3" marL="1828800" algn="l">
              <a:lnSpc>
                <a:spcPct val="90000"/>
              </a:lnSpc>
              <a:spcBef>
                <a:spcPts val="750"/>
              </a:spcBef>
              <a:spcAft>
                <a:spcPts val="0"/>
              </a:spcAft>
              <a:buClr>
                <a:schemeClr val="dk1"/>
              </a:buClr>
              <a:buSzPts val="3000"/>
              <a:buChar char="•"/>
              <a:defRPr sz="3000"/>
            </a:lvl4pPr>
            <a:lvl5pPr indent="-419100" lvl="4" marL="2286000" algn="l">
              <a:lnSpc>
                <a:spcPct val="90000"/>
              </a:lnSpc>
              <a:spcBef>
                <a:spcPts val="750"/>
              </a:spcBef>
              <a:spcAft>
                <a:spcPts val="0"/>
              </a:spcAft>
              <a:buClr>
                <a:schemeClr val="dk1"/>
              </a:buClr>
              <a:buSzPts val="3000"/>
              <a:buChar char="•"/>
              <a:defRPr sz="3000"/>
            </a:lvl5pPr>
            <a:lvl6pPr indent="-419100" lvl="5" marL="2743200" algn="l">
              <a:lnSpc>
                <a:spcPct val="90000"/>
              </a:lnSpc>
              <a:spcBef>
                <a:spcPts val="750"/>
              </a:spcBef>
              <a:spcAft>
                <a:spcPts val="0"/>
              </a:spcAft>
              <a:buClr>
                <a:schemeClr val="dk1"/>
              </a:buClr>
              <a:buSzPts val="3000"/>
              <a:buChar char="•"/>
              <a:defRPr sz="3000"/>
            </a:lvl6pPr>
            <a:lvl7pPr indent="-419100" lvl="6" marL="3200400" algn="l">
              <a:lnSpc>
                <a:spcPct val="90000"/>
              </a:lnSpc>
              <a:spcBef>
                <a:spcPts val="750"/>
              </a:spcBef>
              <a:spcAft>
                <a:spcPts val="0"/>
              </a:spcAft>
              <a:buClr>
                <a:schemeClr val="dk1"/>
              </a:buClr>
              <a:buSzPts val="3000"/>
              <a:buChar char="•"/>
              <a:defRPr sz="3000"/>
            </a:lvl7pPr>
            <a:lvl8pPr indent="-419100" lvl="7" marL="3657600" algn="l">
              <a:lnSpc>
                <a:spcPct val="90000"/>
              </a:lnSpc>
              <a:spcBef>
                <a:spcPts val="750"/>
              </a:spcBef>
              <a:spcAft>
                <a:spcPts val="0"/>
              </a:spcAft>
              <a:buClr>
                <a:schemeClr val="dk1"/>
              </a:buClr>
              <a:buSzPts val="3000"/>
              <a:buChar char="•"/>
              <a:defRPr sz="3000"/>
            </a:lvl8pPr>
            <a:lvl9pPr indent="-419100" lvl="8" marL="4114800" algn="l">
              <a:lnSpc>
                <a:spcPct val="90000"/>
              </a:lnSpc>
              <a:spcBef>
                <a:spcPts val="750"/>
              </a:spcBef>
              <a:spcAft>
                <a:spcPts val="0"/>
              </a:spcAft>
              <a:buClr>
                <a:schemeClr val="dk1"/>
              </a:buClr>
              <a:buSzPts val="3000"/>
              <a:buChar char="•"/>
              <a:defRPr sz="3000"/>
            </a:lvl9pPr>
          </a:lstStyle>
          <a:p/>
        </p:txBody>
      </p:sp>
      <p:sp>
        <p:nvSpPr>
          <p:cNvPr id="119" name="Google Shape;119;g12cff2c8fa8_16_44"/>
          <p:cNvSpPr txBox="1"/>
          <p:nvPr>
            <p:ph idx="2" type="body"/>
          </p:nvPr>
        </p:nvSpPr>
        <p:spPr>
          <a:xfrm>
            <a:off x="1259683" y="3086100"/>
            <a:ext cx="5898356" cy="571738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500"/>
              </a:spcBef>
              <a:spcAft>
                <a:spcPts val="0"/>
              </a:spcAft>
              <a:buClr>
                <a:schemeClr val="dk1"/>
              </a:buClr>
              <a:buSzPts val="2400"/>
              <a:buNone/>
              <a:defRPr sz="2400"/>
            </a:lvl1pPr>
            <a:lvl2pPr indent="-228600" lvl="1" marL="914400" algn="l">
              <a:lnSpc>
                <a:spcPct val="90000"/>
              </a:lnSpc>
              <a:spcBef>
                <a:spcPts val="750"/>
              </a:spcBef>
              <a:spcAft>
                <a:spcPts val="0"/>
              </a:spcAft>
              <a:buClr>
                <a:schemeClr val="dk1"/>
              </a:buClr>
              <a:buSzPts val="2100"/>
              <a:buNone/>
              <a:defRPr sz="2100"/>
            </a:lvl2pPr>
            <a:lvl3pPr indent="-228600" lvl="2" marL="1371600" algn="l">
              <a:lnSpc>
                <a:spcPct val="90000"/>
              </a:lnSpc>
              <a:spcBef>
                <a:spcPts val="750"/>
              </a:spcBef>
              <a:spcAft>
                <a:spcPts val="0"/>
              </a:spcAft>
              <a:buClr>
                <a:schemeClr val="dk1"/>
              </a:buClr>
              <a:buSzPts val="1800"/>
              <a:buNone/>
              <a:defRPr sz="1800"/>
            </a:lvl3pPr>
            <a:lvl4pPr indent="-228600" lvl="3" marL="1828800" algn="l">
              <a:lnSpc>
                <a:spcPct val="90000"/>
              </a:lnSpc>
              <a:spcBef>
                <a:spcPts val="750"/>
              </a:spcBef>
              <a:spcAft>
                <a:spcPts val="0"/>
              </a:spcAft>
              <a:buClr>
                <a:schemeClr val="dk1"/>
              </a:buClr>
              <a:buSzPts val="1500"/>
              <a:buNone/>
              <a:defRPr sz="1500"/>
            </a:lvl4pPr>
            <a:lvl5pPr indent="-228600" lvl="4" marL="2286000" algn="l">
              <a:lnSpc>
                <a:spcPct val="90000"/>
              </a:lnSpc>
              <a:spcBef>
                <a:spcPts val="750"/>
              </a:spcBef>
              <a:spcAft>
                <a:spcPts val="0"/>
              </a:spcAft>
              <a:buClr>
                <a:schemeClr val="dk1"/>
              </a:buClr>
              <a:buSzPts val="1500"/>
              <a:buNone/>
              <a:defRPr sz="1500"/>
            </a:lvl5pPr>
            <a:lvl6pPr indent="-228600" lvl="5" marL="2743200" algn="l">
              <a:lnSpc>
                <a:spcPct val="90000"/>
              </a:lnSpc>
              <a:spcBef>
                <a:spcPts val="750"/>
              </a:spcBef>
              <a:spcAft>
                <a:spcPts val="0"/>
              </a:spcAft>
              <a:buClr>
                <a:schemeClr val="dk1"/>
              </a:buClr>
              <a:buSzPts val="1500"/>
              <a:buNone/>
              <a:defRPr sz="1500"/>
            </a:lvl6pPr>
            <a:lvl7pPr indent="-228600" lvl="6" marL="3200400" algn="l">
              <a:lnSpc>
                <a:spcPct val="90000"/>
              </a:lnSpc>
              <a:spcBef>
                <a:spcPts val="750"/>
              </a:spcBef>
              <a:spcAft>
                <a:spcPts val="0"/>
              </a:spcAft>
              <a:buClr>
                <a:schemeClr val="dk1"/>
              </a:buClr>
              <a:buSzPts val="1500"/>
              <a:buNone/>
              <a:defRPr sz="1500"/>
            </a:lvl7pPr>
            <a:lvl8pPr indent="-228600" lvl="7" marL="3657600" algn="l">
              <a:lnSpc>
                <a:spcPct val="90000"/>
              </a:lnSpc>
              <a:spcBef>
                <a:spcPts val="750"/>
              </a:spcBef>
              <a:spcAft>
                <a:spcPts val="0"/>
              </a:spcAft>
              <a:buClr>
                <a:schemeClr val="dk1"/>
              </a:buClr>
              <a:buSzPts val="1500"/>
              <a:buNone/>
              <a:defRPr sz="1500"/>
            </a:lvl8pPr>
            <a:lvl9pPr indent="-228600" lvl="8" marL="4114800" algn="l">
              <a:lnSpc>
                <a:spcPct val="90000"/>
              </a:lnSpc>
              <a:spcBef>
                <a:spcPts val="750"/>
              </a:spcBef>
              <a:spcAft>
                <a:spcPts val="0"/>
              </a:spcAft>
              <a:buClr>
                <a:schemeClr val="dk1"/>
              </a:buClr>
              <a:buSzPts val="1500"/>
              <a:buNone/>
              <a:defRPr sz="1500"/>
            </a:lvl9pPr>
          </a:lstStyle>
          <a:p/>
        </p:txBody>
      </p:sp>
      <p:sp>
        <p:nvSpPr>
          <p:cNvPr id="120" name="Google Shape;120;g12cff2c8fa8_16_44"/>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21" name="Google Shape;121;g12cff2c8fa8_16_44"/>
          <p:cNvSpPr txBox="1"/>
          <p:nvPr>
            <p:ph idx="11" type="ftr"/>
          </p:nvPr>
        </p:nvSpPr>
        <p:spPr>
          <a:xfrm>
            <a:off x="1257301" y="9534526"/>
            <a:ext cx="7129462" cy="5476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rgbClr val="0073A3"/>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22" name="Shape 122"/>
        <p:cNvGrpSpPr/>
        <p:nvPr/>
      </p:nvGrpSpPr>
      <p:grpSpPr>
        <a:xfrm>
          <a:off x="0" y="0"/>
          <a:ext cx="0" cy="0"/>
          <a:chOff x="0" y="0"/>
          <a:chExt cx="0" cy="0"/>
        </a:xfrm>
      </p:grpSpPr>
      <p:sp>
        <p:nvSpPr>
          <p:cNvPr id="123" name="Google Shape;123;g12cff2c8fa8_16_50"/>
          <p:cNvSpPr txBox="1"/>
          <p:nvPr>
            <p:ph type="title"/>
          </p:nvPr>
        </p:nvSpPr>
        <p:spPr>
          <a:xfrm>
            <a:off x="1259683" y="685800"/>
            <a:ext cx="5898356" cy="24003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800"/>
              <a:buFont typeface="Calibri"/>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4" name="Google Shape;124;g12cff2c8fa8_16_50"/>
          <p:cNvSpPr/>
          <p:nvPr>
            <p:ph idx="2" type="pic"/>
          </p:nvPr>
        </p:nvSpPr>
        <p:spPr>
          <a:xfrm>
            <a:off x="7774782" y="1481138"/>
            <a:ext cx="9258300" cy="7310438"/>
          </a:xfrm>
          <a:prstGeom prst="rect">
            <a:avLst/>
          </a:prstGeom>
          <a:noFill/>
          <a:ln>
            <a:noFill/>
          </a:ln>
        </p:spPr>
      </p:sp>
      <p:sp>
        <p:nvSpPr>
          <p:cNvPr id="125" name="Google Shape;125;g12cff2c8fa8_16_50"/>
          <p:cNvSpPr txBox="1"/>
          <p:nvPr>
            <p:ph idx="1" type="body"/>
          </p:nvPr>
        </p:nvSpPr>
        <p:spPr>
          <a:xfrm>
            <a:off x="1259683" y="3086100"/>
            <a:ext cx="5898356" cy="571738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500"/>
              </a:spcBef>
              <a:spcAft>
                <a:spcPts val="0"/>
              </a:spcAft>
              <a:buClr>
                <a:schemeClr val="dk1"/>
              </a:buClr>
              <a:buSzPts val="2400"/>
              <a:buNone/>
              <a:defRPr sz="2400"/>
            </a:lvl1pPr>
            <a:lvl2pPr indent="-228600" lvl="1" marL="914400" algn="l">
              <a:lnSpc>
                <a:spcPct val="90000"/>
              </a:lnSpc>
              <a:spcBef>
                <a:spcPts val="750"/>
              </a:spcBef>
              <a:spcAft>
                <a:spcPts val="0"/>
              </a:spcAft>
              <a:buClr>
                <a:schemeClr val="dk1"/>
              </a:buClr>
              <a:buSzPts val="2100"/>
              <a:buNone/>
              <a:defRPr sz="2100"/>
            </a:lvl2pPr>
            <a:lvl3pPr indent="-228600" lvl="2" marL="1371600" algn="l">
              <a:lnSpc>
                <a:spcPct val="90000"/>
              </a:lnSpc>
              <a:spcBef>
                <a:spcPts val="750"/>
              </a:spcBef>
              <a:spcAft>
                <a:spcPts val="0"/>
              </a:spcAft>
              <a:buClr>
                <a:schemeClr val="dk1"/>
              </a:buClr>
              <a:buSzPts val="1800"/>
              <a:buNone/>
              <a:defRPr sz="1800"/>
            </a:lvl3pPr>
            <a:lvl4pPr indent="-228600" lvl="3" marL="1828800" algn="l">
              <a:lnSpc>
                <a:spcPct val="90000"/>
              </a:lnSpc>
              <a:spcBef>
                <a:spcPts val="750"/>
              </a:spcBef>
              <a:spcAft>
                <a:spcPts val="0"/>
              </a:spcAft>
              <a:buClr>
                <a:schemeClr val="dk1"/>
              </a:buClr>
              <a:buSzPts val="1500"/>
              <a:buNone/>
              <a:defRPr sz="1500"/>
            </a:lvl4pPr>
            <a:lvl5pPr indent="-228600" lvl="4" marL="2286000" algn="l">
              <a:lnSpc>
                <a:spcPct val="90000"/>
              </a:lnSpc>
              <a:spcBef>
                <a:spcPts val="750"/>
              </a:spcBef>
              <a:spcAft>
                <a:spcPts val="0"/>
              </a:spcAft>
              <a:buClr>
                <a:schemeClr val="dk1"/>
              </a:buClr>
              <a:buSzPts val="1500"/>
              <a:buNone/>
              <a:defRPr sz="1500"/>
            </a:lvl5pPr>
            <a:lvl6pPr indent="-228600" lvl="5" marL="2743200" algn="l">
              <a:lnSpc>
                <a:spcPct val="90000"/>
              </a:lnSpc>
              <a:spcBef>
                <a:spcPts val="750"/>
              </a:spcBef>
              <a:spcAft>
                <a:spcPts val="0"/>
              </a:spcAft>
              <a:buClr>
                <a:schemeClr val="dk1"/>
              </a:buClr>
              <a:buSzPts val="1500"/>
              <a:buNone/>
              <a:defRPr sz="1500"/>
            </a:lvl6pPr>
            <a:lvl7pPr indent="-228600" lvl="6" marL="3200400" algn="l">
              <a:lnSpc>
                <a:spcPct val="90000"/>
              </a:lnSpc>
              <a:spcBef>
                <a:spcPts val="750"/>
              </a:spcBef>
              <a:spcAft>
                <a:spcPts val="0"/>
              </a:spcAft>
              <a:buClr>
                <a:schemeClr val="dk1"/>
              </a:buClr>
              <a:buSzPts val="1500"/>
              <a:buNone/>
              <a:defRPr sz="1500"/>
            </a:lvl7pPr>
            <a:lvl8pPr indent="-228600" lvl="7" marL="3657600" algn="l">
              <a:lnSpc>
                <a:spcPct val="90000"/>
              </a:lnSpc>
              <a:spcBef>
                <a:spcPts val="750"/>
              </a:spcBef>
              <a:spcAft>
                <a:spcPts val="0"/>
              </a:spcAft>
              <a:buClr>
                <a:schemeClr val="dk1"/>
              </a:buClr>
              <a:buSzPts val="1500"/>
              <a:buNone/>
              <a:defRPr sz="1500"/>
            </a:lvl8pPr>
            <a:lvl9pPr indent="-228600" lvl="8" marL="4114800" algn="l">
              <a:lnSpc>
                <a:spcPct val="90000"/>
              </a:lnSpc>
              <a:spcBef>
                <a:spcPts val="750"/>
              </a:spcBef>
              <a:spcAft>
                <a:spcPts val="0"/>
              </a:spcAft>
              <a:buClr>
                <a:schemeClr val="dk1"/>
              </a:buClr>
              <a:buSzPts val="1500"/>
              <a:buNone/>
              <a:defRPr sz="1500"/>
            </a:lvl9pPr>
          </a:lstStyle>
          <a:p/>
        </p:txBody>
      </p:sp>
      <p:sp>
        <p:nvSpPr>
          <p:cNvPr id="126" name="Google Shape;126;g12cff2c8fa8_16_50"/>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7" name="Shape 127"/>
        <p:cNvGrpSpPr/>
        <p:nvPr/>
      </p:nvGrpSpPr>
      <p:grpSpPr>
        <a:xfrm>
          <a:off x="0" y="0"/>
          <a:ext cx="0" cy="0"/>
          <a:chOff x="0" y="0"/>
          <a:chExt cx="0" cy="0"/>
        </a:xfrm>
      </p:grpSpPr>
      <p:sp>
        <p:nvSpPr>
          <p:cNvPr id="128" name="Google Shape;128;g12cff2c8fa8_16_55"/>
          <p:cNvSpPr txBox="1"/>
          <p:nvPr>
            <p:ph type="title"/>
          </p:nvPr>
        </p:nvSpPr>
        <p:spPr>
          <a:xfrm>
            <a:off x="1257300" y="547688"/>
            <a:ext cx="15773400" cy="198834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9" name="Google Shape;129;g12cff2c8fa8_16_55"/>
          <p:cNvSpPr txBox="1"/>
          <p:nvPr>
            <p:ph idx="1" type="body"/>
          </p:nvPr>
        </p:nvSpPr>
        <p:spPr>
          <a:xfrm rot="5400000">
            <a:off x="5880497" y="-1884758"/>
            <a:ext cx="6527007" cy="15773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500"/>
              </a:spcBef>
              <a:spcAft>
                <a:spcPts val="0"/>
              </a:spcAft>
              <a:buClr>
                <a:schemeClr val="dk1"/>
              </a:buClr>
              <a:buSzPts val="1800"/>
              <a:buChar char="•"/>
              <a:defRPr/>
            </a:lvl1pPr>
            <a:lvl2pPr indent="-342900" lvl="1" marL="914400" algn="l">
              <a:lnSpc>
                <a:spcPct val="90000"/>
              </a:lnSpc>
              <a:spcBef>
                <a:spcPts val="750"/>
              </a:spcBef>
              <a:spcAft>
                <a:spcPts val="0"/>
              </a:spcAft>
              <a:buClr>
                <a:schemeClr val="dk1"/>
              </a:buClr>
              <a:buSzPts val="1800"/>
              <a:buChar char="•"/>
              <a:defRPr/>
            </a:lvl2pPr>
            <a:lvl3pPr indent="-342900" lvl="2" marL="1371600" algn="l">
              <a:lnSpc>
                <a:spcPct val="90000"/>
              </a:lnSpc>
              <a:spcBef>
                <a:spcPts val="750"/>
              </a:spcBef>
              <a:spcAft>
                <a:spcPts val="0"/>
              </a:spcAft>
              <a:buClr>
                <a:schemeClr val="dk1"/>
              </a:buClr>
              <a:buSzPts val="1800"/>
              <a:buChar char="•"/>
              <a:defRPr/>
            </a:lvl3pPr>
            <a:lvl4pPr indent="-342900" lvl="3" marL="1828800" algn="l">
              <a:lnSpc>
                <a:spcPct val="90000"/>
              </a:lnSpc>
              <a:spcBef>
                <a:spcPts val="750"/>
              </a:spcBef>
              <a:spcAft>
                <a:spcPts val="0"/>
              </a:spcAft>
              <a:buClr>
                <a:schemeClr val="dk1"/>
              </a:buClr>
              <a:buSzPts val="1800"/>
              <a:buChar char="•"/>
              <a:defRPr/>
            </a:lvl4pPr>
            <a:lvl5pPr indent="-342900" lvl="4" marL="2286000" algn="l">
              <a:lnSpc>
                <a:spcPct val="90000"/>
              </a:lnSpc>
              <a:spcBef>
                <a:spcPts val="750"/>
              </a:spcBef>
              <a:spcAft>
                <a:spcPts val="0"/>
              </a:spcAft>
              <a:buClr>
                <a:schemeClr val="dk1"/>
              </a:buClr>
              <a:buSzPts val="1800"/>
              <a:buChar char="•"/>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
        <p:nvSpPr>
          <p:cNvPr id="130" name="Google Shape;130;g12cff2c8fa8_16_55"/>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31" name="Shape 131"/>
        <p:cNvGrpSpPr/>
        <p:nvPr/>
      </p:nvGrpSpPr>
      <p:grpSpPr>
        <a:xfrm>
          <a:off x="0" y="0"/>
          <a:ext cx="0" cy="0"/>
          <a:chOff x="0" y="0"/>
          <a:chExt cx="0" cy="0"/>
        </a:xfrm>
      </p:grpSpPr>
      <p:sp>
        <p:nvSpPr>
          <p:cNvPr id="132" name="Google Shape;132;g12cff2c8fa8_16_59"/>
          <p:cNvSpPr txBox="1"/>
          <p:nvPr>
            <p:ph type="title"/>
          </p:nvPr>
        </p:nvSpPr>
        <p:spPr>
          <a:xfrm rot="5400000">
            <a:off x="10700147" y="2934892"/>
            <a:ext cx="8717757" cy="394335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3" name="Google Shape;133;g12cff2c8fa8_16_59"/>
          <p:cNvSpPr txBox="1"/>
          <p:nvPr>
            <p:ph idx="1" type="body"/>
          </p:nvPr>
        </p:nvSpPr>
        <p:spPr>
          <a:xfrm rot="5400000">
            <a:off x="2699146" y="-894158"/>
            <a:ext cx="8717757" cy="1160145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500"/>
              </a:spcBef>
              <a:spcAft>
                <a:spcPts val="0"/>
              </a:spcAft>
              <a:buClr>
                <a:schemeClr val="dk1"/>
              </a:buClr>
              <a:buSzPts val="1800"/>
              <a:buChar char="•"/>
              <a:defRPr/>
            </a:lvl1pPr>
            <a:lvl2pPr indent="-342900" lvl="1" marL="914400" algn="l">
              <a:lnSpc>
                <a:spcPct val="90000"/>
              </a:lnSpc>
              <a:spcBef>
                <a:spcPts val="750"/>
              </a:spcBef>
              <a:spcAft>
                <a:spcPts val="0"/>
              </a:spcAft>
              <a:buClr>
                <a:schemeClr val="dk1"/>
              </a:buClr>
              <a:buSzPts val="1800"/>
              <a:buChar char="•"/>
              <a:defRPr/>
            </a:lvl2pPr>
            <a:lvl3pPr indent="-342900" lvl="2" marL="1371600" algn="l">
              <a:lnSpc>
                <a:spcPct val="90000"/>
              </a:lnSpc>
              <a:spcBef>
                <a:spcPts val="750"/>
              </a:spcBef>
              <a:spcAft>
                <a:spcPts val="0"/>
              </a:spcAft>
              <a:buClr>
                <a:schemeClr val="dk1"/>
              </a:buClr>
              <a:buSzPts val="1800"/>
              <a:buChar char="•"/>
              <a:defRPr/>
            </a:lvl3pPr>
            <a:lvl4pPr indent="-342900" lvl="3" marL="1828800" algn="l">
              <a:lnSpc>
                <a:spcPct val="90000"/>
              </a:lnSpc>
              <a:spcBef>
                <a:spcPts val="750"/>
              </a:spcBef>
              <a:spcAft>
                <a:spcPts val="0"/>
              </a:spcAft>
              <a:buClr>
                <a:schemeClr val="dk1"/>
              </a:buClr>
              <a:buSzPts val="1800"/>
              <a:buChar char="•"/>
              <a:defRPr/>
            </a:lvl4pPr>
            <a:lvl5pPr indent="-342900" lvl="4" marL="2286000" algn="l">
              <a:lnSpc>
                <a:spcPct val="90000"/>
              </a:lnSpc>
              <a:spcBef>
                <a:spcPts val="750"/>
              </a:spcBef>
              <a:spcAft>
                <a:spcPts val="0"/>
              </a:spcAft>
              <a:buClr>
                <a:schemeClr val="dk1"/>
              </a:buClr>
              <a:buSzPts val="1800"/>
              <a:buChar char="•"/>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
        <p:nvSpPr>
          <p:cNvPr id="134" name="Google Shape;134;g12cff2c8fa8_16_59"/>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1"/>
          <p:cNvSpPr txBox="1"/>
          <p:nvPr>
            <p:ph type="title"/>
          </p:nvPr>
        </p:nvSpPr>
        <p:spPr>
          <a:xfrm>
            <a:off x="1257300" y="547688"/>
            <a:ext cx="15773400" cy="1988345"/>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6600"/>
              <a:buFont typeface="Calibri"/>
              <a:buNone/>
              <a:defRPr b="0" i="0" sz="66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21"/>
          <p:cNvSpPr txBox="1"/>
          <p:nvPr>
            <p:ph idx="1" type="body"/>
          </p:nvPr>
        </p:nvSpPr>
        <p:spPr>
          <a:xfrm>
            <a:off x="1257300" y="2738438"/>
            <a:ext cx="15773400" cy="6527007"/>
          </a:xfrm>
          <a:prstGeom prst="rect">
            <a:avLst/>
          </a:prstGeom>
          <a:noFill/>
          <a:ln>
            <a:noFill/>
          </a:ln>
        </p:spPr>
        <p:txBody>
          <a:bodyPr anchorCtr="0" anchor="t" bIns="45700" lIns="91425" spcFirstLastPara="1" rIns="91425" wrap="square" tIns="45700">
            <a:normAutofit/>
          </a:bodyPr>
          <a:lstStyle>
            <a:lvl1pPr indent="-495300" lvl="0" marL="457200" marR="0" rtl="0" algn="l">
              <a:lnSpc>
                <a:spcPct val="90000"/>
              </a:lnSpc>
              <a:spcBef>
                <a:spcPts val="1500"/>
              </a:spcBef>
              <a:spcAft>
                <a:spcPts val="0"/>
              </a:spcAft>
              <a:buClr>
                <a:schemeClr val="dk1"/>
              </a:buClr>
              <a:buSzPts val="4200"/>
              <a:buFont typeface="Arial"/>
              <a:buChar char="•"/>
              <a:defRPr b="0" i="0" sz="4200" u="none" cap="none" strike="noStrike">
                <a:solidFill>
                  <a:schemeClr val="dk1"/>
                </a:solidFill>
                <a:latin typeface="Calibri"/>
                <a:ea typeface="Calibri"/>
                <a:cs typeface="Calibri"/>
                <a:sym typeface="Calibri"/>
              </a:defRPr>
            </a:lvl1pPr>
            <a:lvl2pPr indent="-457200" lvl="1" marL="914400" marR="0" rtl="0" algn="l">
              <a:lnSpc>
                <a:spcPct val="90000"/>
              </a:lnSpc>
              <a:spcBef>
                <a:spcPts val="75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2pPr>
            <a:lvl3pPr indent="-419100" lvl="2" marL="1371600" marR="0" rtl="0" algn="l">
              <a:lnSpc>
                <a:spcPct val="90000"/>
              </a:lnSpc>
              <a:spcBef>
                <a:spcPts val="750"/>
              </a:spcBef>
              <a:spcAft>
                <a:spcPts val="0"/>
              </a:spcAft>
              <a:buClr>
                <a:schemeClr val="dk1"/>
              </a:buClr>
              <a:buSzPts val="3000"/>
              <a:buFont typeface="Arial"/>
              <a:buChar char="•"/>
              <a:defRPr b="0" i="0" sz="3000" u="none" cap="none" strike="noStrike">
                <a:solidFill>
                  <a:schemeClr val="dk1"/>
                </a:solidFill>
                <a:latin typeface="Calibri"/>
                <a:ea typeface="Calibri"/>
                <a:cs typeface="Calibri"/>
                <a:sym typeface="Calibri"/>
              </a:defRPr>
            </a:lvl3pPr>
            <a:lvl4pPr indent="-400050" lvl="3" marL="1828800" marR="0" rtl="0" algn="l">
              <a:lnSpc>
                <a:spcPct val="90000"/>
              </a:lnSpc>
              <a:spcBef>
                <a:spcPts val="750"/>
              </a:spcBef>
              <a:spcAft>
                <a:spcPts val="0"/>
              </a:spcAft>
              <a:buClr>
                <a:schemeClr val="dk1"/>
              </a:buClr>
              <a:buSzPts val="2700"/>
              <a:buFont typeface="Arial"/>
              <a:buChar char="•"/>
              <a:defRPr b="0" i="0" sz="2700" u="none" cap="none" strike="noStrike">
                <a:solidFill>
                  <a:schemeClr val="dk1"/>
                </a:solidFill>
                <a:latin typeface="Calibri"/>
                <a:ea typeface="Calibri"/>
                <a:cs typeface="Calibri"/>
                <a:sym typeface="Calibri"/>
              </a:defRPr>
            </a:lvl4pPr>
            <a:lvl5pPr indent="-400050" lvl="4" marL="2286000" marR="0" rtl="0" algn="l">
              <a:lnSpc>
                <a:spcPct val="90000"/>
              </a:lnSpc>
              <a:spcBef>
                <a:spcPts val="750"/>
              </a:spcBef>
              <a:spcAft>
                <a:spcPts val="0"/>
              </a:spcAft>
              <a:buClr>
                <a:schemeClr val="dk1"/>
              </a:buClr>
              <a:buSzPts val="2700"/>
              <a:buFont typeface="Arial"/>
              <a:buChar char="•"/>
              <a:defRPr b="0" i="0" sz="2700" u="none" cap="none" strike="noStrike">
                <a:solidFill>
                  <a:schemeClr val="dk1"/>
                </a:solidFill>
                <a:latin typeface="Calibri"/>
                <a:ea typeface="Calibri"/>
                <a:cs typeface="Calibri"/>
                <a:sym typeface="Calibri"/>
              </a:defRPr>
            </a:lvl5pPr>
            <a:lvl6pPr indent="-400050" lvl="5" marL="2743200" marR="0" rtl="0" algn="l">
              <a:lnSpc>
                <a:spcPct val="90000"/>
              </a:lnSpc>
              <a:spcBef>
                <a:spcPts val="750"/>
              </a:spcBef>
              <a:spcAft>
                <a:spcPts val="0"/>
              </a:spcAft>
              <a:buClr>
                <a:schemeClr val="dk1"/>
              </a:buClr>
              <a:buSzPts val="2700"/>
              <a:buFont typeface="Arial"/>
              <a:buChar char="•"/>
              <a:defRPr b="0" i="0" sz="2700" u="none" cap="none" strike="noStrike">
                <a:solidFill>
                  <a:schemeClr val="dk1"/>
                </a:solidFill>
                <a:latin typeface="Calibri"/>
                <a:ea typeface="Calibri"/>
                <a:cs typeface="Calibri"/>
                <a:sym typeface="Calibri"/>
              </a:defRPr>
            </a:lvl6pPr>
            <a:lvl7pPr indent="-400050" lvl="6" marL="3200400" marR="0" rtl="0" algn="l">
              <a:lnSpc>
                <a:spcPct val="90000"/>
              </a:lnSpc>
              <a:spcBef>
                <a:spcPts val="750"/>
              </a:spcBef>
              <a:spcAft>
                <a:spcPts val="0"/>
              </a:spcAft>
              <a:buClr>
                <a:schemeClr val="dk1"/>
              </a:buClr>
              <a:buSzPts val="2700"/>
              <a:buFont typeface="Arial"/>
              <a:buChar char="•"/>
              <a:defRPr b="0" i="0" sz="2700" u="none" cap="none" strike="noStrike">
                <a:solidFill>
                  <a:schemeClr val="dk1"/>
                </a:solidFill>
                <a:latin typeface="Calibri"/>
                <a:ea typeface="Calibri"/>
                <a:cs typeface="Calibri"/>
                <a:sym typeface="Calibri"/>
              </a:defRPr>
            </a:lvl7pPr>
            <a:lvl8pPr indent="-400050" lvl="7" marL="3657600" marR="0" rtl="0" algn="l">
              <a:lnSpc>
                <a:spcPct val="90000"/>
              </a:lnSpc>
              <a:spcBef>
                <a:spcPts val="750"/>
              </a:spcBef>
              <a:spcAft>
                <a:spcPts val="0"/>
              </a:spcAft>
              <a:buClr>
                <a:schemeClr val="dk1"/>
              </a:buClr>
              <a:buSzPts val="2700"/>
              <a:buFont typeface="Arial"/>
              <a:buChar char="•"/>
              <a:defRPr b="0" i="0" sz="2700" u="none" cap="none" strike="noStrike">
                <a:solidFill>
                  <a:schemeClr val="dk1"/>
                </a:solidFill>
                <a:latin typeface="Calibri"/>
                <a:ea typeface="Calibri"/>
                <a:cs typeface="Calibri"/>
                <a:sym typeface="Calibri"/>
              </a:defRPr>
            </a:lvl8pPr>
            <a:lvl9pPr indent="-400050" lvl="8" marL="4114800" marR="0" rtl="0" algn="l">
              <a:lnSpc>
                <a:spcPct val="90000"/>
              </a:lnSpc>
              <a:spcBef>
                <a:spcPts val="750"/>
              </a:spcBef>
              <a:spcAft>
                <a:spcPts val="0"/>
              </a:spcAft>
              <a:buClr>
                <a:schemeClr val="dk1"/>
              </a:buClr>
              <a:buSzPts val="2700"/>
              <a:buFont typeface="Arial"/>
              <a:buChar char="•"/>
              <a:defRPr b="0" i="0" sz="2700" u="none" cap="none" strike="noStrike">
                <a:solidFill>
                  <a:schemeClr val="dk1"/>
                </a:solidFill>
                <a:latin typeface="Calibri"/>
                <a:ea typeface="Calibri"/>
                <a:cs typeface="Calibri"/>
                <a:sym typeface="Calibri"/>
              </a:defRPr>
            </a:lvl9pPr>
          </a:lstStyle>
          <a:p/>
        </p:txBody>
      </p:sp>
      <p:sp>
        <p:nvSpPr>
          <p:cNvPr id="12" name="Google Shape;12;p21"/>
          <p:cNvSpPr txBox="1"/>
          <p:nvPr>
            <p:ph idx="11" type="ftr"/>
          </p:nvPr>
        </p:nvSpPr>
        <p:spPr>
          <a:xfrm>
            <a:off x="1257300" y="9534526"/>
            <a:ext cx="3709554" cy="547688"/>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27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27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27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27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27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27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27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2700" u="none" cap="none" strike="noStrike">
                <a:solidFill>
                  <a:schemeClr val="dk1"/>
                </a:solidFill>
                <a:latin typeface="Calibri"/>
                <a:ea typeface="Calibri"/>
                <a:cs typeface="Calibri"/>
                <a:sym typeface="Calibri"/>
              </a:defRPr>
            </a:lvl9pPr>
          </a:lstStyle>
          <a:p/>
        </p:txBody>
      </p:sp>
      <p:sp>
        <p:nvSpPr>
          <p:cNvPr id="13" name="Google Shape;13;p21"/>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2" name="Shape 72"/>
        <p:cNvGrpSpPr/>
        <p:nvPr/>
      </p:nvGrpSpPr>
      <p:grpSpPr>
        <a:xfrm>
          <a:off x="0" y="0"/>
          <a:ext cx="0" cy="0"/>
          <a:chOff x="0" y="0"/>
          <a:chExt cx="0" cy="0"/>
        </a:xfrm>
      </p:grpSpPr>
      <p:sp>
        <p:nvSpPr>
          <p:cNvPr id="73" name="Google Shape;73;g12cff2c8fa8_16_0"/>
          <p:cNvSpPr txBox="1"/>
          <p:nvPr>
            <p:ph type="title"/>
          </p:nvPr>
        </p:nvSpPr>
        <p:spPr>
          <a:xfrm>
            <a:off x="1257300" y="547688"/>
            <a:ext cx="15773400" cy="1988345"/>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6600"/>
              <a:buFont typeface="Calibri"/>
              <a:buNone/>
              <a:defRPr b="0" i="0" sz="66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4" name="Google Shape;74;g12cff2c8fa8_16_0"/>
          <p:cNvSpPr txBox="1"/>
          <p:nvPr>
            <p:ph idx="1" type="body"/>
          </p:nvPr>
        </p:nvSpPr>
        <p:spPr>
          <a:xfrm>
            <a:off x="1257300" y="2738438"/>
            <a:ext cx="15773400" cy="6527007"/>
          </a:xfrm>
          <a:prstGeom prst="rect">
            <a:avLst/>
          </a:prstGeom>
          <a:noFill/>
          <a:ln>
            <a:noFill/>
          </a:ln>
        </p:spPr>
        <p:txBody>
          <a:bodyPr anchorCtr="0" anchor="t" bIns="45700" lIns="91425" spcFirstLastPara="1" rIns="91425" wrap="square" tIns="45700">
            <a:normAutofit/>
          </a:bodyPr>
          <a:lstStyle>
            <a:lvl1pPr indent="-495300" lvl="0" marL="457200" marR="0" rtl="0" algn="l">
              <a:lnSpc>
                <a:spcPct val="90000"/>
              </a:lnSpc>
              <a:spcBef>
                <a:spcPts val="1500"/>
              </a:spcBef>
              <a:spcAft>
                <a:spcPts val="0"/>
              </a:spcAft>
              <a:buClr>
                <a:schemeClr val="dk1"/>
              </a:buClr>
              <a:buSzPts val="4200"/>
              <a:buFont typeface="Arial"/>
              <a:buChar char="•"/>
              <a:defRPr b="0" i="0" sz="4200" u="none" cap="none" strike="noStrike">
                <a:solidFill>
                  <a:schemeClr val="dk1"/>
                </a:solidFill>
                <a:latin typeface="Calibri"/>
                <a:ea typeface="Calibri"/>
                <a:cs typeface="Calibri"/>
                <a:sym typeface="Calibri"/>
              </a:defRPr>
            </a:lvl1pPr>
            <a:lvl2pPr indent="-457200" lvl="1" marL="914400" marR="0" rtl="0" algn="l">
              <a:lnSpc>
                <a:spcPct val="90000"/>
              </a:lnSpc>
              <a:spcBef>
                <a:spcPts val="75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2pPr>
            <a:lvl3pPr indent="-419100" lvl="2" marL="1371600" marR="0" rtl="0" algn="l">
              <a:lnSpc>
                <a:spcPct val="90000"/>
              </a:lnSpc>
              <a:spcBef>
                <a:spcPts val="750"/>
              </a:spcBef>
              <a:spcAft>
                <a:spcPts val="0"/>
              </a:spcAft>
              <a:buClr>
                <a:schemeClr val="dk1"/>
              </a:buClr>
              <a:buSzPts val="3000"/>
              <a:buFont typeface="Arial"/>
              <a:buChar char="•"/>
              <a:defRPr b="0" i="0" sz="3000" u="none" cap="none" strike="noStrike">
                <a:solidFill>
                  <a:schemeClr val="dk1"/>
                </a:solidFill>
                <a:latin typeface="Calibri"/>
                <a:ea typeface="Calibri"/>
                <a:cs typeface="Calibri"/>
                <a:sym typeface="Calibri"/>
              </a:defRPr>
            </a:lvl3pPr>
            <a:lvl4pPr indent="-400050" lvl="3" marL="1828800" marR="0" rtl="0" algn="l">
              <a:lnSpc>
                <a:spcPct val="90000"/>
              </a:lnSpc>
              <a:spcBef>
                <a:spcPts val="750"/>
              </a:spcBef>
              <a:spcAft>
                <a:spcPts val="0"/>
              </a:spcAft>
              <a:buClr>
                <a:schemeClr val="dk1"/>
              </a:buClr>
              <a:buSzPts val="2700"/>
              <a:buFont typeface="Arial"/>
              <a:buChar char="•"/>
              <a:defRPr b="0" i="0" sz="2700" u="none" cap="none" strike="noStrike">
                <a:solidFill>
                  <a:schemeClr val="dk1"/>
                </a:solidFill>
                <a:latin typeface="Calibri"/>
                <a:ea typeface="Calibri"/>
                <a:cs typeface="Calibri"/>
                <a:sym typeface="Calibri"/>
              </a:defRPr>
            </a:lvl4pPr>
            <a:lvl5pPr indent="-400050" lvl="4" marL="2286000" marR="0" rtl="0" algn="l">
              <a:lnSpc>
                <a:spcPct val="90000"/>
              </a:lnSpc>
              <a:spcBef>
                <a:spcPts val="750"/>
              </a:spcBef>
              <a:spcAft>
                <a:spcPts val="0"/>
              </a:spcAft>
              <a:buClr>
                <a:schemeClr val="dk1"/>
              </a:buClr>
              <a:buSzPts val="2700"/>
              <a:buFont typeface="Arial"/>
              <a:buChar char="•"/>
              <a:defRPr b="0" i="0" sz="2700" u="none" cap="none" strike="noStrike">
                <a:solidFill>
                  <a:schemeClr val="dk1"/>
                </a:solidFill>
                <a:latin typeface="Calibri"/>
                <a:ea typeface="Calibri"/>
                <a:cs typeface="Calibri"/>
                <a:sym typeface="Calibri"/>
              </a:defRPr>
            </a:lvl5pPr>
            <a:lvl6pPr indent="-400050" lvl="5" marL="2743200" marR="0" rtl="0" algn="l">
              <a:lnSpc>
                <a:spcPct val="90000"/>
              </a:lnSpc>
              <a:spcBef>
                <a:spcPts val="750"/>
              </a:spcBef>
              <a:spcAft>
                <a:spcPts val="0"/>
              </a:spcAft>
              <a:buClr>
                <a:schemeClr val="dk1"/>
              </a:buClr>
              <a:buSzPts val="2700"/>
              <a:buFont typeface="Arial"/>
              <a:buChar char="•"/>
              <a:defRPr b="0" i="0" sz="2700" u="none" cap="none" strike="noStrike">
                <a:solidFill>
                  <a:schemeClr val="dk1"/>
                </a:solidFill>
                <a:latin typeface="Calibri"/>
                <a:ea typeface="Calibri"/>
                <a:cs typeface="Calibri"/>
                <a:sym typeface="Calibri"/>
              </a:defRPr>
            </a:lvl6pPr>
            <a:lvl7pPr indent="-400050" lvl="6" marL="3200400" marR="0" rtl="0" algn="l">
              <a:lnSpc>
                <a:spcPct val="90000"/>
              </a:lnSpc>
              <a:spcBef>
                <a:spcPts val="750"/>
              </a:spcBef>
              <a:spcAft>
                <a:spcPts val="0"/>
              </a:spcAft>
              <a:buClr>
                <a:schemeClr val="dk1"/>
              </a:buClr>
              <a:buSzPts val="2700"/>
              <a:buFont typeface="Arial"/>
              <a:buChar char="•"/>
              <a:defRPr b="0" i="0" sz="2700" u="none" cap="none" strike="noStrike">
                <a:solidFill>
                  <a:schemeClr val="dk1"/>
                </a:solidFill>
                <a:latin typeface="Calibri"/>
                <a:ea typeface="Calibri"/>
                <a:cs typeface="Calibri"/>
                <a:sym typeface="Calibri"/>
              </a:defRPr>
            </a:lvl7pPr>
            <a:lvl8pPr indent="-400050" lvl="7" marL="3657600" marR="0" rtl="0" algn="l">
              <a:lnSpc>
                <a:spcPct val="90000"/>
              </a:lnSpc>
              <a:spcBef>
                <a:spcPts val="750"/>
              </a:spcBef>
              <a:spcAft>
                <a:spcPts val="0"/>
              </a:spcAft>
              <a:buClr>
                <a:schemeClr val="dk1"/>
              </a:buClr>
              <a:buSzPts val="2700"/>
              <a:buFont typeface="Arial"/>
              <a:buChar char="•"/>
              <a:defRPr b="0" i="0" sz="2700" u="none" cap="none" strike="noStrike">
                <a:solidFill>
                  <a:schemeClr val="dk1"/>
                </a:solidFill>
                <a:latin typeface="Calibri"/>
                <a:ea typeface="Calibri"/>
                <a:cs typeface="Calibri"/>
                <a:sym typeface="Calibri"/>
              </a:defRPr>
            </a:lvl8pPr>
            <a:lvl9pPr indent="-400050" lvl="8" marL="4114800" marR="0" rtl="0" algn="l">
              <a:lnSpc>
                <a:spcPct val="90000"/>
              </a:lnSpc>
              <a:spcBef>
                <a:spcPts val="750"/>
              </a:spcBef>
              <a:spcAft>
                <a:spcPts val="0"/>
              </a:spcAft>
              <a:buClr>
                <a:schemeClr val="dk1"/>
              </a:buClr>
              <a:buSzPts val="2700"/>
              <a:buFont typeface="Arial"/>
              <a:buChar char="•"/>
              <a:defRPr b="0" i="0" sz="2700" u="none" cap="none" strike="noStrike">
                <a:solidFill>
                  <a:schemeClr val="dk1"/>
                </a:solidFill>
                <a:latin typeface="Calibri"/>
                <a:ea typeface="Calibri"/>
                <a:cs typeface="Calibri"/>
                <a:sym typeface="Calibri"/>
              </a:defRPr>
            </a:lvl9pPr>
          </a:lstStyle>
          <a:p/>
        </p:txBody>
      </p:sp>
      <p:sp>
        <p:nvSpPr>
          <p:cNvPr id="75" name="Google Shape;75;g12cff2c8fa8_16_0"/>
          <p:cNvSpPr txBox="1"/>
          <p:nvPr>
            <p:ph idx="11" type="ftr"/>
          </p:nvPr>
        </p:nvSpPr>
        <p:spPr>
          <a:xfrm>
            <a:off x="1257300" y="9534526"/>
            <a:ext cx="3709554" cy="547688"/>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8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27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27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27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27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27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27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27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2700" u="none" cap="none" strike="noStrike">
                <a:solidFill>
                  <a:schemeClr val="dk1"/>
                </a:solidFill>
                <a:latin typeface="Calibri"/>
                <a:ea typeface="Calibri"/>
                <a:cs typeface="Calibri"/>
                <a:sym typeface="Calibri"/>
              </a:defRPr>
            </a:lvl9pPr>
          </a:lstStyle>
          <a:p/>
        </p:txBody>
      </p:sp>
      <p:sp>
        <p:nvSpPr>
          <p:cNvPr id="76" name="Google Shape;76;g12cff2c8fa8_16_0"/>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800" u="none" cap="none" strike="noStrike">
                <a:solidFill>
                  <a:srgbClr val="888888"/>
                </a:solidFill>
                <a:latin typeface="Calibri"/>
                <a:ea typeface="Calibri"/>
                <a:cs typeface="Calibri"/>
                <a:sym typeface="Calibri"/>
              </a:defRPr>
            </a:lvl1pPr>
            <a:lvl2pPr indent="0" lvl="1" marL="0" marR="0" rtl="0" algn="r">
              <a:spcBef>
                <a:spcPts val="0"/>
              </a:spcBef>
              <a:buNone/>
              <a:defRPr b="0" i="0" sz="1800" u="none" cap="none" strike="noStrike">
                <a:solidFill>
                  <a:srgbClr val="888888"/>
                </a:solidFill>
                <a:latin typeface="Calibri"/>
                <a:ea typeface="Calibri"/>
                <a:cs typeface="Calibri"/>
                <a:sym typeface="Calibri"/>
              </a:defRPr>
            </a:lvl2pPr>
            <a:lvl3pPr indent="0" lvl="2" marL="0" marR="0" rtl="0" algn="r">
              <a:spcBef>
                <a:spcPts val="0"/>
              </a:spcBef>
              <a:buNone/>
              <a:defRPr b="0" i="0" sz="1800" u="none" cap="none" strike="noStrike">
                <a:solidFill>
                  <a:srgbClr val="888888"/>
                </a:solidFill>
                <a:latin typeface="Calibri"/>
                <a:ea typeface="Calibri"/>
                <a:cs typeface="Calibri"/>
                <a:sym typeface="Calibri"/>
              </a:defRPr>
            </a:lvl3pPr>
            <a:lvl4pPr indent="0" lvl="3" marL="0" marR="0" rtl="0" algn="r">
              <a:spcBef>
                <a:spcPts val="0"/>
              </a:spcBef>
              <a:buNone/>
              <a:defRPr b="0" i="0" sz="1800" u="none" cap="none" strike="noStrike">
                <a:solidFill>
                  <a:srgbClr val="888888"/>
                </a:solidFill>
                <a:latin typeface="Calibri"/>
                <a:ea typeface="Calibri"/>
                <a:cs typeface="Calibri"/>
                <a:sym typeface="Calibri"/>
              </a:defRPr>
            </a:lvl4pPr>
            <a:lvl5pPr indent="0" lvl="4" marL="0" marR="0" rtl="0" algn="r">
              <a:spcBef>
                <a:spcPts val="0"/>
              </a:spcBef>
              <a:buNone/>
              <a:defRPr b="0" i="0" sz="1800" u="none" cap="none" strike="noStrike">
                <a:solidFill>
                  <a:srgbClr val="888888"/>
                </a:solidFill>
                <a:latin typeface="Calibri"/>
                <a:ea typeface="Calibri"/>
                <a:cs typeface="Calibri"/>
                <a:sym typeface="Calibri"/>
              </a:defRPr>
            </a:lvl5pPr>
            <a:lvl6pPr indent="0" lvl="5" marL="0" marR="0" rtl="0" algn="r">
              <a:spcBef>
                <a:spcPts val="0"/>
              </a:spcBef>
              <a:buNone/>
              <a:defRPr b="0" i="0" sz="1800" u="none" cap="none" strike="noStrike">
                <a:solidFill>
                  <a:srgbClr val="888888"/>
                </a:solidFill>
                <a:latin typeface="Calibri"/>
                <a:ea typeface="Calibri"/>
                <a:cs typeface="Calibri"/>
                <a:sym typeface="Calibri"/>
              </a:defRPr>
            </a:lvl6pPr>
            <a:lvl7pPr indent="0" lvl="6" marL="0" marR="0" rtl="0" algn="r">
              <a:spcBef>
                <a:spcPts val="0"/>
              </a:spcBef>
              <a:buNone/>
              <a:defRPr b="0" i="0" sz="1800" u="none" cap="none" strike="noStrike">
                <a:solidFill>
                  <a:srgbClr val="888888"/>
                </a:solidFill>
                <a:latin typeface="Calibri"/>
                <a:ea typeface="Calibri"/>
                <a:cs typeface="Calibri"/>
                <a:sym typeface="Calibri"/>
              </a:defRPr>
            </a:lvl7pPr>
            <a:lvl8pPr indent="0" lvl="7" marL="0" marR="0" rtl="0" algn="r">
              <a:spcBef>
                <a:spcPts val="0"/>
              </a:spcBef>
              <a:buNone/>
              <a:defRPr b="0" i="0" sz="1800" u="none" cap="none" strike="noStrike">
                <a:solidFill>
                  <a:srgbClr val="888888"/>
                </a:solidFill>
                <a:latin typeface="Calibri"/>
                <a:ea typeface="Calibri"/>
                <a:cs typeface="Calibri"/>
                <a:sym typeface="Calibri"/>
              </a:defRPr>
            </a:lvl8pPr>
            <a:lvl9pPr indent="0" lvl="8" marL="0" marR="0" rtl="0" algn="r">
              <a:spcBef>
                <a:spcPts val="0"/>
              </a:spcBef>
              <a:buNone/>
              <a:defRPr b="0" i="0" sz="1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g"/><Relationship Id="rId4" Type="http://schemas.openxmlformats.org/officeDocument/2006/relationships/image" Target="../media/image6.jpg"/><Relationship Id="rId5" Type="http://schemas.openxmlformats.org/officeDocument/2006/relationships/hyperlink" Target="https://bit.ly/NoticiasDeSaludP%C3%BAblica_CondadodeWashington"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17.jpg"/><Relationship Id="rId4" Type="http://schemas.openxmlformats.org/officeDocument/2006/relationships/image" Target="../media/image15.jpg"/><Relationship Id="rId10" Type="http://schemas.openxmlformats.org/officeDocument/2006/relationships/hyperlink" Target="https://covidblog.oregon.gov/covid-19-booster-dose-now-recommended-for-5-11-year-olds/" TargetMode="External"/><Relationship Id="rId9" Type="http://schemas.openxmlformats.org/officeDocument/2006/relationships/hyperlink" Target="https://covidblog.oregon.gov/la-dosis-de-refuerzo-de-covid-19-ahora-se-recomienda-para-ninos-de-5-a-11-anos/?fbclid=IwAR2lGwhYGHtRXnPTgHY61BmjhhbCbO0lGC0ZfCWrTfqCUZv8BF1N8l0wg7w" TargetMode="External"/><Relationship Id="rId5" Type="http://schemas.openxmlformats.org/officeDocument/2006/relationships/hyperlink" Target="https://www.fda.gov/news-events/press-announcements/actualizacion-sobre-el-coronavirus-covid-19-la-fda-amplia-la-elegibilidad-para-la-dosis-de-refuerzo-0?utm_campaign=&amp;utm_content=1652967862&amp;utm_medium=Administraci%C3%B3n+de+Alimentos+y+Medicamentos+de+los+Estados+Unidos+-+FDA,FDAenEspanol&amp;utm_source=facebook,twitter" TargetMode="External"/><Relationship Id="rId6" Type="http://schemas.openxmlformats.org/officeDocument/2006/relationships/hyperlink" Target="https://www.fda.gov/news-events/press-announcements/coronavirus-covid-19-update-fda-expands-eligibility-pfizer-biontech-covid-19-vaccine-booster-dose" TargetMode="External"/><Relationship Id="rId7" Type="http://schemas.openxmlformats.org/officeDocument/2006/relationships/hyperlink" Target="https://drive.google.com/file/d/1BFb0FJdy_eEMPlItB1DJ5Mdec8LCGDCb/view?usp=sharing" TargetMode="External"/><Relationship Id="rId8" Type="http://schemas.openxmlformats.org/officeDocument/2006/relationships/hyperlink" Target="https://drive.google.com/file/d/1BFb0FJdy_eEMPlItB1DJ5Mdec8LCGDCb/view?usp=sharing"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17.jpg"/><Relationship Id="rId4" Type="http://schemas.openxmlformats.org/officeDocument/2006/relationships/hyperlink" Target="https://drive.google.com/file/d/14f9tAgwLOAkT7BtY_Ydd9YtGgACr0wbh/view?usp=sharing" TargetMode="External"/><Relationship Id="rId10" Type="http://schemas.openxmlformats.org/officeDocument/2006/relationships/hyperlink" Target="http://www.co.washington.or.us/vacuna" TargetMode="External"/><Relationship Id="rId9" Type="http://schemas.openxmlformats.org/officeDocument/2006/relationships/hyperlink" Target="https://virginiagarcia.org/vaccine/" TargetMode="External"/><Relationship Id="rId5" Type="http://schemas.openxmlformats.org/officeDocument/2006/relationships/hyperlink" Target="https://covidblog.oregon.gov/un-epidemiologo-responde-a-preguntas-sobre-vacunar-a-los-mas-pequenos/?fbclid=IwAR1l6vScWFHEzB0Q1q-LjrRbCobhYSLediWnUpLACByITGyIh3NO-1HXMcA" TargetMode="External"/><Relationship Id="rId6" Type="http://schemas.openxmlformats.org/officeDocument/2006/relationships/hyperlink" Target="https://covidblog.oregon.gov/an-epidemiologist-answers-questions-about-vaccinating-the-youngest/?fbclid=IwAR3lLK-SlOHJHvHfcPqcG8_PZ6Z702ALX_lNDDd9rNB4jnxvsJYoKQ8hLC4" TargetMode="External"/><Relationship Id="rId7" Type="http://schemas.openxmlformats.org/officeDocument/2006/relationships/hyperlink" Target="https://covidblog.oregon.gov/an-epidemiologist-answers-questions-about-vaccinating-the-youngest/?fbclid=IwAR3lLK-SlOHJHvHfcPqcG8_PZ6Z702ALX_lNDDd9rNB4jnxvsJYoKQ8hLC4" TargetMode="External"/><Relationship Id="rId8" Type="http://schemas.openxmlformats.org/officeDocument/2006/relationships/image" Target="../media/image19.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jpg"/><Relationship Id="rId4" Type="http://schemas.openxmlformats.org/officeDocument/2006/relationships/hyperlink" Target="https://covidblog.oregon.gov/autorizan-dosis-adicional-de-refuerzos-de-covid-19-para-algunos-adultos-y-menores-inmunodeprimidos/" TargetMode="External"/><Relationship Id="rId5" Type="http://schemas.openxmlformats.org/officeDocument/2006/relationships/image" Target="../media/image4.png"/><Relationship Id="rId6" Type="http://schemas.openxmlformats.org/officeDocument/2006/relationships/hyperlink" Target="https://covidblog.oregon.gov/autorizan-dosis-adicional-de-refuerzos-de-covid-19-para-algunos-adultos-y-menores-inmunodeprimidos/" TargetMode="External"/><Relationship Id="rId7" Type="http://schemas.openxmlformats.org/officeDocument/2006/relationships/hyperlink" Target="http://ow.ly/UCzm50IyQjx?fbclid=IwAR3z8Jzb7c1qQb0BJ1fY0dldpuCMbn9dXLaHEE1EsRQufwAzro1-ZhYu17U"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hyperlink" Target="https://public.tableau.com/app/profile/oregon.health.authority.covid.19/viz/OregonCOVID-19VaccineEffortMetrics/RaceandEthnicityData" TargetMode="Externa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20.jpg"/><Relationship Id="rId4" Type="http://schemas.openxmlformats.org/officeDocument/2006/relationships/hyperlink" Target="https://drive.google.com/file/d/1mIFdFf90OTSZG-4KF7AkHbZM-xL3dYb3/view?usp=sharing" TargetMode="External"/><Relationship Id="rId9" Type="http://schemas.openxmlformats.org/officeDocument/2006/relationships/hyperlink" Target="https://drive.google.com/file/d/1WpGmaLPO9sbA85bwDa64JRbzRsKd2rP5/view?usp=sharing" TargetMode="External"/><Relationship Id="rId5" Type="http://schemas.openxmlformats.org/officeDocument/2006/relationships/image" Target="../media/image14.jpg"/><Relationship Id="rId6" Type="http://schemas.openxmlformats.org/officeDocument/2006/relationships/hyperlink" Target="https://espanol.cdc.gov/coronavirus/2019-ncov/your-health/covid-by-county.html?fbclid=IwAR1oONU9Pdt_njkDV8AwTqtn8gB8v2qYWxnCB9pcitf29PkxsFqxBT3xcM4" TargetMode="External"/><Relationship Id="rId7" Type="http://schemas.openxmlformats.org/officeDocument/2006/relationships/hyperlink" Target="https://covidblog.oregon.gov/how-to-use-regional-covid-19-data-to-make-decisions-about-day-to-day-life/?fbclid=IwAR0K1AGFcjnI7IpaG7s8-jQxiIjFl0GJTGEw-JTgsybW0YuTDPve_FZmI4w" TargetMode="External"/><Relationship Id="rId8" Type="http://schemas.openxmlformats.org/officeDocument/2006/relationships/hyperlink" Target="https://drive.google.com/file/d/1mIFdFf90OTSZG-4KF7AkHbZM-xL3dYb3/view?usp=sharing"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18.jpg"/><Relationship Id="rId4" Type="http://schemas.openxmlformats.org/officeDocument/2006/relationships/hyperlink" Target="https://www.washingtoncounty-or.com/jfe/form/SV_4UcJzR0mmK2Opa6" TargetMode="External"/><Relationship Id="rId9" Type="http://schemas.openxmlformats.org/officeDocument/2006/relationships/hyperlink" Target="http://www.co.washington.or.us/vacuna" TargetMode="External"/><Relationship Id="rId5" Type="http://schemas.openxmlformats.org/officeDocument/2006/relationships/image" Target="../media/image2.png"/><Relationship Id="rId6" Type="http://schemas.openxmlformats.org/officeDocument/2006/relationships/hyperlink" Target="https://www.washingtoncounty-or.com/jfe/form/SV_4UcJzR0mmK2Opa6" TargetMode="External"/><Relationship Id="rId7" Type="http://schemas.openxmlformats.org/officeDocument/2006/relationships/image" Target="../media/image13.jpg"/><Relationship Id="rId8" Type="http://schemas.openxmlformats.org/officeDocument/2006/relationships/hyperlink" Target="https://www.washingtoncounty-or.com/jfe/form/SV_4UcJzR0mmK2Opa6"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12.png"/><Relationship Id="rId4" Type="http://schemas.openxmlformats.org/officeDocument/2006/relationships/hyperlink" Target="https://www.co.washington.or.us/HHS/News/wic-puede-ayudar-a-miles-de-personas-m%C3%A1s.cfm" TargetMode="External"/><Relationship Id="rId5" Type="http://schemas.openxmlformats.org/officeDocument/2006/relationships/hyperlink" Target="mailto:wic@co.washington.or.us" TargetMode="External"/><Relationship Id="rId6" Type="http://schemas.openxmlformats.org/officeDocument/2006/relationships/hyperlink" Target="https://docs.google.com/document/d/1BrWIZLg7h8N-WUdeMtyOusdIZmjr1_rY/edit?usp=sharing&amp;ouid=116480352805685655864&amp;rtpof=true&amp;sd=true"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9.png"/><Relationship Id="rId4" Type="http://schemas.openxmlformats.org/officeDocument/2006/relationships/image" Target="../media/image21.png"/><Relationship Id="rId11" Type="http://schemas.openxmlformats.org/officeDocument/2006/relationships/hyperlink" Target="https://drive.google.com/file/d/1qIrBXct5rAn-X9IYOhK5HcA1umaPpFwd/view?usp=sharing" TargetMode="External"/><Relationship Id="rId10" Type="http://schemas.openxmlformats.org/officeDocument/2006/relationships/hyperlink" Target="https://drive.google.com/file/d/1XYmD47Xi4VnW9HNBSVvHsz102sP2KzPf/view?usp=sharing" TargetMode="External"/><Relationship Id="rId9" Type="http://schemas.openxmlformats.org/officeDocument/2006/relationships/hyperlink" Target="http://www.staycoolwashingtoncounty.com" TargetMode="External"/><Relationship Id="rId5" Type="http://schemas.openxmlformats.org/officeDocument/2006/relationships/hyperlink" Target="http://www.staycoolwashingtoncounty.com" TargetMode="External"/><Relationship Id="rId6" Type="http://schemas.openxmlformats.org/officeDocument/2006/relationships/hyperlink" Target="http://www.staycoolwashingtoncounty.com" TargetMode="External"/><Relationship Id="rId7" Type="http://schemas.openxmlformats.org/officeDocument/2006/relationships/hyperlink" Target="http://www.staycoolwashingtoncounty.com" TargetMode="External"/><Relationship Id="rId8" Type="http://schemas.openxmlformats.org/officeDocument/2006/relationships/hyperlink" Target="http://www.staycoolwashingtoncounty.com" TargetMode="External"/></Relationships>
</file>

<file path=ppt/slides/_rels/slide10.xml.rels><?xml version="1.0" encoding="UTF-8" standalone="yes"?><Relationships xmlns="http://schemas.openxmlformats.org/package/2006/relationships"><Relationship Id="rId11" Type="http://schemas.openxmlformats.org/officeDocument/2006/relationships/hyperlink" Target="https://www.facebook.com/OHAespanol" TargetMode="External"/><Relationship Id="rId10" Type="http://schemas.openxmlformats.org/officeDocument/2006/relationships/hyperlink" Target="https://govstatus.egov.com/OR-OHA-COVID-19" TargetMode="External"/><Relationship Id="rId13" Type="http://schemas.openxmlformats.org/officeDocument/2006/relationships/hyperlink" Target="https://www.cdc.gov/coronavirus/2019-ncov/index.html" TargetMode="External"/><Relationship Id="rId12" Type="http://schemas.openxmlformats.org/officeDocument/2006/relationships/hyperlink" Target="https://www.facebook.com/OregonHealthAuthority" TargetMode="External"/><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hyperlink" Target="http://www.co.washington.or.us/vacuna" TargetMode="External"/><Relationship Id="rId4" Type="http://schemas.openxmlformats.org/officeDocument/2006/relationships/hyperlink" Target="http://www.co.washington.or.us/vaccine" TargetMode="External"/><Relationship Id="rId9" Type="http://schemas.openxmlformats.org/officeDocument/2006/relationships/hyperlink" Target="https://bit.ly/COVID-19NewsletterSignUp-Bolet%C3%ADnComunitario?fbclid=IwAR38dnQPjM9Pqy_CIHch_INu-D2UG0TnCMLWyVae6Z7qNGds6scV-5k-YsE" TargetMode="External"/><Relationship Id="rId15" Type="http://schemas.openxmlformats.org/officeDocument/2006/relationships/hyperlink" Target="http://www.co.washington.or.us/vacuna" TargetMode="External"/><Relationship Id="rId14" Type="http://schemas.openxmlformats.org/officeDocument/2006/relationships/hyperlink" Target="https://docs.google.com/presentation/d/1zS-mNPnMfobyQ0Fzq8qYlckqERhL1gTe/edit?usp=sharing&amp;ouid=116480352805685655864&amp;rtpof=true&amp;sd=true" TargetMode="External"/><Relationship Id="rId16" Type="http://schemas.openxmlformats.org/officeDocument/2006/relationships/image" Target="../media/image11.png"/><Relationship Id="rId5" Type="http://schemas.openxmlformats.org/officeDocument/2006/relationships/hyperlink" Target="http://www.co.washington.or.us/vaccine" TargetMode="External"/><Relationship Id="rId6" Type="http://schemas.openxmlformats.org/officeDocument/2006/relationships/hyperlink" Target="https://www.facebook.com/CondadodeWashington" TargetMode="External"/><Relationship Id="rId7" Type="http://schemas.openxmlformats.org/officeDocument/2006/relationships/hyperlink" Target="https://www.facebook.com/WashingtonCountyHHS" TargetMode="External"/><Relationship Id="rId8" Type="http://schemas.openxmlformats.org/officeDocument/2006/relationships/hyperlink" Target="https://conta.cc/3sYUjH8"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hyperlink" Target="mailto:magdalena_ramirez@co.washington.or.us" TargetMode="External"/><Relationship Id="rId4" Type="http://schemas.openxmlformats.org/officeDocument/2006/relationships/hyperlink" Target="mailto:healthliteracy@co.washington.or.us" TargetMode="External"/><Relationship Id="rId5" Type="http://schemas.openxmlformats.org/officeDocument/2006/relationships/image" Target="../media/image10.png"/><Relationship Id="rId6"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grpSp>
        <p:nvGrpSpPr>
          <p:cNvPr id="140" name="Google Shape;140;p1"/>
          <p:cNvGrpSpPr/>
          <p:nvPr/>
        </p:nvGrpSpPr>
        <p:grpSpPr>
          <a:xfrm>
            <a:off x="1141" y="-108332"/>
            <a:ext cx="18285712" cy="10285715"/>
            <a:chOff x="1141" y="643"/>
            <a:chExt cx="18285712" cy="10285715"/>
          </a:xfrm>
        </p:grpSpPr>
        <p:pic>
          <p:nvPicPr>
            <p:cNvPr id="141" name="Google Shape;141;p1"/>
            <p:cNvPicPr preferRelativeResize="0"/>
            <p:nvPr/>
          </p:nvPicPr>
          <p:blipFill rotWithShape="1">
            <a:blip r:embed="rId3">
              <a:alphaModFix/>
            </a:blip>
            <a:srcRect b="0" l="0" r="0" t="0"/>
            <a:stretch/>
          </p:blipFill>
          <p:spPr>
            <a:xfrm>
              <a:off x="1141" y="643"/>
              <a:ext cx="18285712" cy="10285715"/>
            </a:xfrm>
            <a:prstGeom prst="rect">
              <a:avLst/>
            </a:prstGeom>
            <a:noFill/>
            <a:ln>
              <a:noFill/>
            </a:ln>
          </p:spPr>
        </p:pic>
        <p:pic>
          <p:nvPicPr>
            <p:cNvPr id="142" name="Google Shape;142;p1"/>
            <p:cNvPicPr preferRelativeResize="0"/>
            <p:nvPr/>
          </p:nvPicPr>
          <p:blipFill rotWithShape="1">
            <a:blip r:embed="rId4">
              <a:alphaModFix/>
            </a:blip>
            <a:srcRect b="0" l="0" r="0" t="0"/>
            <a:stretch/>
          </p:blipFill>
          <p:spPr>
            <a:xfrm>
              <a:off x="13722300" y="95300"/>
              <a:ext cx="4470424" cy="2208599"/>
            </a:xfrm>
            <a:prstGeom prst="rect">
              <a:avLst/>
            </a:prstGeom>
            <a:noFill/>
            <a:ln>
              <a:noFill/>
            </a:ln>
          </p:spPr>
        </p:pic>
      </p:grpSp>
      <p:sp>
        <p:nvSpPr>
          <p:cNvPr id="143" name="Google Shape;143;p1"/>
          <p:cNvSpPr txBox="1"/>
          <p:nvPr/>
        </p:nvSpPr>
        <p:spPr>
          <a:xfrm>
            <a:off x="1418823" y="2587261"/>
            <a:ext cx="7767000" cy="5826000"/>
          </a:xfrm>
          <a:prstGeom prst="rect">
            <a:avLst/>
          </a:prstGeom>
          <a:noFill/>
          <a:ln>
            <a:noFill/>
          </a:ln>
        </p:spPr>
        <p:txBody>
          <a:bodyPr anchorCtr="0" anchor="t" bIns="45700" lIns="91425" spcFirstLastPara="1" rIns="91425" wrap="square" tIns="45700">
            <a:normAutofit fontScale="47500" lnSpcReduction="20000"/>
          </a:bodyPr>
          <a:lstStyle/>
          <a:p>
            <a:pPr indent="0" lvl="0" marL="0" marR="0" rtl="0" algn="ctr">
              <a:lnSpc>
                <a:spcPct val="100000"/>
              </a:lnSpc>
              <a:spcBef>
                <a:spcPts val="0"/>
              </a:spcBef>
              <a:spcAft>
                <a:spcPts val="0"/>
              </a:spcAft>
              <a:buClr>
                <a:srgbClr val="000000"/>
              </a:buClr>
              <a:buSzPct val="100000"/>
              <a:buFont typeface="Arial"/>
              <a:buNone/>
            </a:pPr>
            <a:r>
              <a:rPr b="1" i="0" lang="en-US" sz="18551" u="none" cap="none" strike="noStrike">
                <a:solidFill>
                  <a:schemeClr val="lt1"/>
                </a:solidFill>
                <a:latin typeface="Calibri"/>
                <a:ea typeface="Calibri"/>
                <a:cs typeface="Calibri"/>
                <a:sym typeface="Calibri"/>
              </a:rPr>
              <a:t>Noticias de </a:t>
            </a:r>
            <a:endParaRPr b="1" i="0" sz="18551" u="none" cap="none" strike="noStrike">
              <a:solidFill>
                <a:schemeClr val="lt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ct val="100000"/>
              <a:buFont typeface="Arial"/>
              <a:buNone/>
            </a:pPr>
            <a:r>
              <a:rPr b="1" i="0" lang="en-US" sz="18551" u="none" cap="none" strike="noStrike">
                <a:solidFill>
                  <a:schemeClr val="lt1"/>
                </a:solidFill>
                <a:latin typeface="Calibri"/>
                <a:ea typeface="Calibri"/>
                <a:cs typeface="Calibri"/>
                <a:sym typeface="Calibri"/>
              </a:rPr>
              <a:t>Salud Pública del </a:t>
            </a:r>
            <a:endParaRPr b="1" i="0" sz="18551" u="none" cap="none" strike="noStrike">
              <a:solidFill>
                <a:schemeClr val="lt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ct val="100000"/>
              <a:buFont typeface="Arial"/>
              <a:buNone/>
            </a:pPr>
            <a:r>
              <a:rPr b="1" i="0" lang="en-US" sz="18551" u="none" cap="none" strike="noStrike">
                <a:solidFill>
                  <a:schemeClr val="lt1"/>
                </a:solidFill>
                <a:latin typeface="Calibri"/>
                <a:ea typeface="Calibri"/>
                <a:cs typeface="Calibri"/>
                <a:sym typeface="Calibri"/>
              </a:rPr>
              <a:t>Condado de Washington </a:t>
            </a:r>
            <a:endParaRPr b="0" i="0" sz="9800" u="none" cap="none" strike="noStrike">
              <a:solidFill>
                <a:srgbClr val="B1916F"/>
              </a:solidFill>
              <a:latin typeface="Calibri"/>
              <a:ea typeface="Calibri"/>
              <a:cs typeface="Calibri"/>
              <a:sym typeface="Calibri"/>
            </a:endParaRPr>
          </a:p>
        </p:txBody>
      </p:sp>
      <p:sp>
        <p:nvSpPr>
          <p:cNvPr id="144" name="Google Shape;144;p1"/>
          <p:cNvSpPr txBox="1"/>
          <p:nvPr/>
        </p:nvSpPr>
        <p:spPr>
          <a:xfrm>
            <a:off x="2372906" y="8855530"/>
            <a:ext cx="4991100" cy="637200"/>
          </a:xfrm>
          <a:prstGeom prst="rect">
            <a:avLst/>
          </a:prstGeom>
          <a:noFill/>
          <a:ln>
            <a:noFill/>
          </a:ln>
        </p:spPr>
        <p:txBody>
          <a:bodyPr anchorCtr="0" anchor="t" bIns="68575" lIns="137150" spcFirstLastPara="1" rIns="137150" wrap="square" tIns="68575">
            <a:spAutoFit/>
          </a:bodyPr>
          <a:lstStyle/>
          <a:p>
            <a:pPr indent="0" lvl="0" marL="0" marR="0" rtl="0" algn="l">
              <a:lnSpc>
                <a:spcPct val="90000"/>
              </a:lnSpc>
              <a:spcBef>
                <a:spcPts val="0"/>
              </a:spcBef>
              <a:spcAft>
                <a:spcPts val="0"/>
              </a:spcAft>
              <a:buClr>
                <a:schemeClr val="lt1"/>
              </a:buClr>
              <a:buSzPts val="3600"/>
              <a:buFont typeface="Arial"/>
              <a:buNone/>
            </a:pPr>
            <a:r>
              <a:rPr lang="en-US" sz="3600">
                <a:solidFill>
                  <a:schemeClr val="lt1"/>
                </a:solidFill>
                <a:latin typeface="Calibri"/>
                <a:ea typeface="Calibri"/>
                <a:cs typeface="Calibri"/>
                <a:sym typeface="Calibri"/>
              </a:rPr>
              <a:t>24/junio</a:t>
            </a:r>
            <a:r>
              <a:rPr b="0" i="0" lang="en-US" sz="3600" u="none" cap="none" strike="noStrike">
                <a:solidFill>
                  <a:schemeClr val="lt1"/>
                </a:solidFill>
                <a:latin typeface="Calibri"/>
                <a:ea typeface="Calibri"/>
                <a:cs typeface="Calibri"/>
                <a:sym typeface="Calibri"/>
              </a:rPr>
              <a:t>/2022</a:t>
            </a:r>
            <a:endParaRPr b="0" i="0" sz="1400" u="none" cap="none" strike="noStrike">
              <a:solidFill>
                <a:srgbClr val="000000"/>
              </a:solidFill>
              <a:latin typeface="Arial"/>
              <a:ea typeface="Arial"/>
              <a:cs typeface="Arial"/>
              <a:sym typeface="Arial"/>
            </a:endParaRPr>
          </a:p>
        </p:txBody>
      </p:sp>
      <p:cxnSp>
        <p:nvCxnSpPr>
          <p:cNvPr id="145" name="Google Shape;145;p1"/>
          <p:cNvCxnSpPr/>
          <p:nvPr/>
        </p:nvCxnSpPr>
        <p:spPr>
          <a:xfrm>
            <a:off x="2152650" y="9272530"/>
            <a:ext cx="0" cy="597767"/>
          </a:xfrm>
          <a:prstGeom prst="straightConnector1">
            <a:avLst/>
          </a:prstGeom>
          <a:noFill/>
          <a:ln cap="flat" cmpd="sng" w="19050">
            <a:solidFill>
              <a:schemeClr val="lt1"/>
            </a:solidFill>
            <a:prstDash val="solid"/>
            <a:miter lim="800000"/>
            <a:headEnd len="sm" w="sm" type="none"/>
            <a:tailEnd len="sm" w="sm" type="none"/>
          </a:ln>
        </p:spPr>
      </p:cxnSp>
      <p:sp>
        <p:nvSpPr>
          <p:cNvPr id="146" name="Google Shape;146;p1"/>
          <p:cNvSpPr txBox="1"/>
          <p:nvPr/>
        </p:nvSpPr>
        <p:spPr>
          <a:xfrm>
            <a:off x="6370725" y="2303900"/>
            <a:ext cx="96819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47" name="Google Shape;147;p1"/>
          <p:cNvSpPr txBox="1"/>
          <p:nvPr>
            <p:ph idx="11" type="ftr"/>
          </p:nvPr>
        </p:nvSpPr>
        <p:spPr>
          <a:xfrm>
            <a:off x="2372900" y="9492725"/>
            <a:ext cx="15768000" cy="5478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US">
                <a:solidFill>
                  <a:schemeClr val="lt1"/>
                </a:solidFill>
              </a:rPr>
              <a:t>www.co.washington.or.us | Health and Human Services                                   </a:t>
            </a:r>
            <a:r>
              <a:rPr b="1" lang="en-US">
                <a:solidFill>
                  <a:srgbClr val="065094"/>
                </a:solidFill>
              </a:rPr>
              <a:t>   </a:t>
            </a:r>
            <a:r>
              <a:rPr b="1" lang="en-US" u="sng">
                <a:solidFill>
                  <a:schemeClr val="hlink"/>
                </a:solidFill>
                <a:hlinkClick r:id="rId5"/>
              </a:rPr>
              <a:t>https://bit.ly/NoticiasDeSaludPública_CondadodeWashington</a:t>
            </a:r>
            <a:r>
              <a:rPr b="1" lang="en-US">
                <a:solidFill>
                  <a:srgbClr val="065094"/>
                </a:solidFill>
              </a:rPr>
              <a:t> </a:t>
            </a:r>
            <a:endParaRPr b="1" sz="2400">
              <a:solidFill>
                <a:srgbClr val="065094"/>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2" name="Shape 152"/>
        <p:cNvGrpSpPr/>
        <p:nvPr/>
      </p:nvGrpSpPr>
      <p:grpSpPr>
        <a:xfrm>
          <a:off x="0" y="0"/>
          <a:ext cx="0" cy="0"/>
          <a:chOff x="0" y="0"/>
          <a:chExt cx="0" cy="0"/>
        </a:xfrm>
      </p:grpSpPr>
      <p:sp>
        <p:nvSpPr>
          <p:cNvPr id="153" name="Google Shape;153;g137711cd498_1_0"/>
          <p:cNvSpPr txBox="1"/>
          <p:nvPr>
            <p:ph type="title"/>
          </p:nvPr>
        </p:nvSpPr>
        <p:spPr>
          <a:xfrm>
            <a:off x="2765322" y="47850"/>
            <a:ext cx="15193200" cy="16158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Calibri"/>
              <a:buNone/>
            </a:pPr>
            <a:r>
              <a:rPr lang="en-US"/>
              <a:t>Vacuna de refuerzo para niños de 5 a 11 años</a:t>
            </a:r>
            <a:endParaRPr/>
          </a:p>
        </p:txBody>
      </p:sp>
      <p:sp>
        <p:nvSpPr>
          <p:cNvPr id="154" name="Google Shape;154;g137711cd498_1_0"/>
          <p:cNvSpPr txBox="1"/>
          <p:nvPr>
            <p:ph idx="12" type="sldNum"/>
          </p:nvPr>
        </p:nvSpPr>
        <p:spPr>
          <a:xfrm>
            <a:off x="12915900" y="9534526"/>
            <a:ext cx="4114800" cy="5478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55" name="Google Shape;155;g137711cd498_1_0"/>
          <p:cNvSpPr txBox="1"/>
          <p:nvPr/>
        </p:nvSpPr>
        <p:spPr>
          <a:xfrm>
            <a:off x="7166100" y="1743500"/>
            <a:ext cx="10471500" cy="7465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4300">
                <a:solidFill>
                  <a:schemeClr val="dk1"/>
                </a:solidFill>
                <a:latin typeface="Calibri"/>
                <a:ea typeface="Calibri"/>
                <a:cs typeface="Calibri"/>
                <a:sym typeface="Calibri"/>
              </a:rPr>
              <a:t>Los niños de 5 a 11 años pueden beneficiarse de una dosis de refuerzo, especialmente si corren un alto riesgo de enfermarse gravemente de COVID-19.</a:t>
            </a:r>
            <a:endParaRPr sz="4300">
              <a:solidFill>
                <a:schemeClr val="dk1"/>
              </a:solidFill>
              <a:latin typeface="Calibri"/>
              <a:ea typeface="Calibri"/>
              <a:cs typeface="Calibri"/>
              <a:sym typeface="Calibri"/>
            </a:endParaRPr>
          </a:p>
          <a:p>
            <a:pPr indent="0" lvl="0" marL="0" rtl="0" algn="l">
              <a:spcBef>
                <a:spcPts val="0"/>
              </a:spcBef>
              <a:spcAft>
                <a:spcPts val="0"/>
              </a:spcAft>
              <a:buNone/>
            </a:pPr>
            <a:r>
              <a:rPr lang="en-US" sz="4300">
                <a:solidFill>
                  <a:schemeClr val="dk1"/>
                </a:solidFill>
                <a:latin typeface="Calibri"/>
                <a:ea typeface="Calibri"/>
                <a:cs typeface="Calibri"/>
                <a:sym typeface="Calibri"/>
              </a:rPr>
              <a:t>La eficacia de la primera serie de vacunas disminuye en unos meses y esta dosis </a:t>
            </a:r>
            <a:r>
              <a:rPr b="1" lang="en-US" sz="4300">
                <a:solidFill>
                  <a:schemeClr val="dk1"/>
                </a:solidFill>
                <a:latin typeface="Calibri"/>
                <a:ea typeface="Calibri"/>
                <a:cs typeface="Calibri"/>
                <a:sym typeface="Calibri"/>
              </a:rPr>
              <a:t>refuerza</a:t>
            </a:r>
            <a:r>
              <a:rPr lang="en-US" sz="4300">
                <a:solidFill>
                  <a:schemeClr val="dk1"/>
                </a:solidFill>
                <a:latin typeface="Calibri"/>
                <a:ea typeface="Calibri"/>
                <a:cs typeface="Calibri"/>
                <a:sym typeface="Calibri"/>
              </a:rPr>
              <a:t> al sistema inmunológico y </a:t>
            </a:r>
            <a:r>
              <a:rPr b="1" lang="en-US" sz="4300">
                <a:solidFill>
                  <a:schemeClr val="dk1"/>
                </a:solidFill>
                <a:latin typeface="Calibri"/>
                <a:ea typeface="Calibri"/>
                <a:cs typeface="Calibri"/>
                <a:sym typeface="Calibri"/>
              </a:rPr>
              <a:t>extiende la protección</a:t>
            </a:r>
            <a:r>
              <a:rPr lang="en-US" sz="4300">
                <a:solidFill>
                  <a:schemeClr val="dk1"/>
                </a:solidFill>
                <a:latin typeface="Calibri"/>
                <a:ea typeface="Calibri"/>
                <a:cs typeface="Calibri"/>
                <a:sym typeface="Calibri"/>
              </a:rPr>
              <a:t> contra el COVID-19 y las enfermedades graves que causa el virus. Pueden recibirla  </a:t>
            </a:r>
            <a:r>
              <a:rPr b="1" lang="en-US" sz="4300">
                <a:solidFill>
                  <a:schemeClr val="dk1"/>
                </a:solidFill>
                <a:latin typeface="Calibri"/>
                <a:ea typeface="Calibri"/>
                <a:cs typeface="Calibri"/>
                <a:sym typeface="Calibri"/>
              </a:rPr>
              <a:t>cinco meses </a:t>
            </a:r>
            <a:r>
              <a:rPr lang="en-US" sz="4300">
                <a:solidFill>
                  <a:schemeClr val="dk1"/>
                </a:solidFill>
                <a:latin typeface="Calibri"/>
                <a:ea typeface="Calibri"/>
                <a:cs typeface="Calibri"/>
                <a:sym typeface="Calibri"/>
              </a:rPr>
              <a:t>después de su última dosis de Pfizer</a:t>
            </a:r>
            <a:endParaRPr sz="3300">
              <a:solidFill>
                <a:schemeClr val="dk1"/>
              </a:solidFill>
              <a:latin typeface="Calibri"/>
              <a:ea typeface="Calibri"/>
              <a:cs typeface="Calibri"/>
              <a:sym typeface="Calibri"/>
            </a:endParaRPr>
          </a:p>
        </p:txBody>
      </p:sp>
      <p:pic>
        <p:nvPicPr>
          <p:cNvPr id="156" name="Google Shape;156;g137711cd498_1_0"/>
          <p:cNvPicPr preferRelativeResize="0"/>
          <p:nvPr/>
        </p:nvPicPr>
        <p:blipFill>
          <a:blip r:embed="rId4">
            <a:alphaModFix/>
          </a:blip>
          <a:stretch>
            <a:fillRect/>
          </a:stretch>
        </p:blipFill>
        <p:spPr>
          <a:xfrm>
            <a:off x="100750" y="1641350"/>
            <a:ext cx="6836751" cy="8545939"/>
          </a:xfrm>
          <a:prstGeom prst="rect">
            <a:avLst/>
          </a:prstGeom>
          <a:noFill/>
          <a:ln>
            <a:noFill/>
          </a:ln>
        </p:spPr>
      </p:pic>
      <p:sp>
        <p:nvSpPr>
          <p:cNvPr id="157" name="Google Shape;157;g137711cd498_1_0"/>
          <p:cNvSpPr txBox="1"/>
          <p:nvPr/>
        </p:nvSpPr>
        <p:spPr>
          <a:xfrm>
            <a:off x="10588950" y="9069775"/>
            <a:ext cx="35664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600"/>
              <a:t>Aprobacion de la FDA:</a:t>
            </a:r>
            <a:r>
              <a:rPr lang="en-US" sz="1600"/>
              <a:t> </a:t>
            </a:r>
            <a:r>
              <a:rPr lang="en-US" sz="1600" u="sng">
                <a:solidFill>
                  <a:schemeClr val="hlink"/>
                </a:solidFill>
                <a:latin typeface="Calibri"/>
                <a:ea typeface="Calibri"/>
                <a:cs typeface="Calibri"/>
                <a:sym typeface="Calibri"/>
                <a:hlinkClick r:id="rId5"/>
              </a:rPr>
              <a:t>Español</a:t>
            </a:r>
            <a:endParaRPr sz="1600">
              <a:latin typeface="Calibri"/>
              <a:ea typeface="Calibri"/>
              <a:cs typeface="Calibri"/>
              <a:sym typeface="Calibri"/>
            </a:endParaRPr>
          </a:p>
          <a:p>
            <a:pPr indent="0" lvl="0" marL="0" rtl="0" algn="l">
              <a:spcBef>
                <a:spcPts val="0"/>
              </a:spcBef>
              <a:spcAft>
                <a:spcPts val="0"/>
              </a:spcAft>
              <a:buNone/>
            </a:pPr>
            <a:r>
              <a:rPr lang="en-US" sz="1600">
                <a:latin typeface="Calibri"/>
                <a:ea typeface="Calibri"/>
                <a:cs typeface="Calibri"/>
                <a:sym typeface="Calibri"/>
              </a:rPr>
              <a:t>FDA Approval: </a:t>
            </a:r>
            <a:r>
              <a:rPr lang="en-US" sz="1600" u="sng">
                <a:solidFill>
                  <a:schemeClr val="hlink"/>
                </a:solidFill>
                <a:latin typeface="Calibri"/>
                <a:ea typeface="Calibri"/>
                <a:cs typeface="Calibri"/>
                <a:sym typeface="Calibri"/>
                <a:hlinkClick r:id="rId6"/>
              </a:rPr>
              <a:t>English</a:t>
            </a:r>
            <a:endParaRPr sz="1600">
              <a:latin typeface="Calibri"/>
              <a:ea typeface="Calibri"/>
              <a:cs typeface="Calibri"/>
              <a:sym typeface="Calibri"/>
            </a:endParaRPr>
          </a:p>
        </p:txBody>
      </p:sp>
      <p:sp>
        <p:nvSpPr>
          <p:cNvPr id="158" name="Google Shape;158;g137711cd498_1_0"/>
          <p:cNvSpPr txBox="1"/>
          <p:nvPr/>
        </p:nvSpPr>
        <p:spPr>
          <a:xfrm>
            <a:off x="9155575" y="9823075"/>
            <a:ext cx="13143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800">
              <a:latin typeface="Calibri"/>
              <a:ea typeface="Calibri"/>
              <a:cs typeface="Calibri"/>
              <a:sym typeface="Calibri"/>
            </a:endParaRPr>
          </a:p>
        </p:txBody>
      </p:sp>
      <p:sp>
        <p:nvSpPr>
          <p:cNvPr id="159" name="Google Shape;159;g137711cd498_1_0"/>
          <p:cNvSpPr txBox="1"/>
          <p:nvPr/>
        </p:nvSpPr>
        <p:spPr>
          <a:xfrm>
            <a:off x="7095750" y="9004100"/>
            <a:ext cx="34932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600">
                <a:latin typeface="Calibri"/>
                <a:ea typeface="Calibri"/>
                <a:cs typeface="Calibri"/>
                <a:sym typeface="Calibri"/>
              </a:rPr>
              <a:t>Hacer clic para </a:t>
            </a:r>
            <a:r>
              <a:rPr lang="en-US" sz="1600" u="sng">
                <a:solidFill>
                  <a:schemeClr val="hlink"/>
                </a:solidFill>
                <a:latin typeface="Calibri"/>
                <a:ea typeface="Calibri"/>
                <a:cs typeface="Calibri"/>
                <a:sym typeface="Calibri"/>
                <a:hlinkClick r:id="rId7"/>
              </a:rPr>
              <a:t>imagen en español.</a:t>
            </a:r>
            <a:endParaRPr sz="1600">
              <a:latin typeface="Calibri"/>
              <a:ea typeface="Calibri"/>
              <a:cs typeface="Calibri"/>
              <a:sym typeface="Calibri"/>
            </a:endParaRPr>
          </a:p>
          <a:p>
            <a:pPr indent="0" lvl="0" marL="0" rtl="0" algn="l">
              <a:spcBef>
                <a:spcPts val="0"/>
              </a:spcBef>
              <a:spcAft>
                <a:spcPts val="0"/>
              </a:spcAft>
              <a:buNone/>
            </a:pPr>
            <a:r>
              <a:rPr lang="en-US" sz="1600">
                <a:latin typeface="Calibri"/>
                <a:ea typeface="Calibri"/>
                <a:cs typeface="Calibri"/>
                <a:sym typeface="Calibri"/>
              </a:rPr>
              <a:t>Hacer clic para</a:t>
            </a:r>
            <a:r>
              <a:rPr lang="en-US" sz="1600" u="sng">
                <a:solidFill>
                  <a:schemeClr val="hlink"/>
                </a:solidFill>
                <a:latin typeface="Calibri"/>
                <a:ea typeface="Calibri"/>
                <a:cs typeface="Calibri"/>
                <a:sym typeface="Calibri"/>
                <a:hlinkClick r:id="rId8"/>
              </a:rPr>
              <a:t> imagen en inglés</a:t>
            </a:r>
            <a:endParaRPr sz="1600">
              <a:latin typeface="Calibri"/>
              <a:ea typeface="Calibri"/>
              <a:cs typeface="Calibri"/>
              <a:sym typeface="Calibri"/>
            </a:endParaRPr>
          </a:p>
        </p:txBody>
      </p:sp>
      <p:sp>
        <p:nvSpPr>
          <p:cNvPr id="160" name="Google Shape;160;g137711cd498_1_0"/>
          <p:cNvSpPr txBox="1"/>
          <p:nvPr/>
        </p:nvSpPr>
        <p:spPr>
          <a:xfrm>
            <a:off x="10571025" y="9621550"/>
            <a:ext cx="35664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600"/>
              <a:t>Noticia de la OHA</a:t>
            </a:r>
            <a:r>
              <a:rPr lang="en-US" sz="1600"/>
              <a:t>: </a:t>
            </a:r>
            <a:r>
              <a:rPr lang="en-US" sz="1600" u="sng">
                <a:solidFill>
                  <a:schemeClr val="hlink"/>
                </a:solidFill>
                <a:latin typeface="Calibri"/>
                <a:ea typeface="Calibri"/>
                <a:cs typeface="Calibri"/>
                <a:sym typeface="Calibri"/>
                <a:hlinkClick r:id="rId9"/>
              </a:rPr>
              <a:t>Español</a:t>
            </a:r>
            <a:endParaRPr sz="1600">
              <a:latin typeface="Calibri"/>
              <a:ea typeface="Calibri"/>
              <a:cs typeface="Calibri"/>
              <a:sym typeface="Calibri"/>
            </a:endParaRPr>
          </a:p>
          <a:p>
            <a:pPr indent="0" lvl="0" marL="0" rtl="0" algn="l">
              <a:spcBef>
                <a:spcPts val="0"/>
              </a:spcBef>
              <a:spcAft>
                <a:spcPts val="0"/>
              </a:spcAft>
              <a:buNone/>
            </a:pPr>
            <a:r>
              <a:rPr lang="en-US" sz="1600">
                <a:latin typeface="Calibri"/>
                <a:ea typeface="Calibri"/>
                <a:cs typeface="Calibri"/>
                <a:sym typeface="Calibri"/>
              </a:rPr>
              <a:t>OHA’s update:  </a:t>
            </a:r>
            <a:r>
              <a:rPr lang="en-US" sz="1600" u="sng">
                <a:solidFill>
                  <a:schemeClr val="hlink"/>
                </a:solidFill>
                <a:latin typeface="Calibri"/>
                <a:ea typeface="Calibri"/>
                <a:cs typeface="Calibri"/>
                <a:sym typeface="Calibri"/>
                <a:hlinkClick r:id="rId10"/>
              </a:rPr>
              <a:t>English</a:t>
            </a:r>
            <a:endParaRPr sz="1600">
              <a:latin typeface="Calibri"/>
              <a:ea typeface="Calibri"/>
              <a:cs typeface="Calibri"/>
              <a:sym typeface="Calibri"/>
            </a:endParaRPr>
          </a:p>
        </p:txBody>
      </p:sp>
      <p:sp>
        <p:nvSpPr>
          <p:cNvPr id="161" name="Google Shape;161;g137711cd498_1_0"/>
          <p:cNvSpPr txBox="1"/>
          <p:nvPr/>
        </p:nvSpPr>
        <p:spPr>
          <a:xfrm>
            <a:off x="100750" y="655650"/>
            <a:ext cx="17817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FFFFFF"/>
                </a:solidFill>
                <a:latin typeface="Calibri"/>
                <a:ea typeface="Calibri"/>
                <a:cs typeface="Calibri"/>
                <a:sym typeface="Calibri"/>
              </a:rPr>
              <a:t>Última</a:t>
            </a:r>
            <a:r>
              <a:rPr lang="en-US">
                <a:solidFill>
                  <a:srgbClr val="FFFFFF"/>
                </a:solidFill>
                <a:latin typeface="Calibri"/>
                <a:ea typeface="Calibri"/>
                <a:cs typeface="Calibri"/>
                <a:sym typeface="Calibri"/>
              </a:rPr>
              <a:t> </a:t>
            </a:r>
            <a:r>
              <a:rPr lang="en-US">
                <a:solidFill>
                  <a:srgbClr val="FFFFFF"/>
                </a:solidFill>
                <a:latin typeface="Calibri"/>
                <a:ea typeface="Calibri"/>
                <a:cs typeface="Calibri"/>
                <a:sym typeface="Calibri"/>
              </a:rPr>
              <a:t>actualización</a:t>
            </a:r>
            <a:br>
              <a:rPr lang="en-US">
                <a:solidFill>
                  <a:srgbClr val="FFFFFF"/>
                </a:solidFill>
                <a:latin typeface="Calibri"/>
                <a:ea typeface="Calibri"/>
                <a:cs typeface="Calibri"/>
                <a:sym typeface="Calibri"/>
              </a:rPr>
            </a:br>
            <a:r>
              <a:rPr lang="en-US">
                <a:solidFill>
                  <a:srgbClr val="FFFFFF"/>
                </a:solidFill>
                <a:latin typeface="Calibri"/>
                <a:ea typeface="Calibri"/>
                <a:cs typeface="Calibri"/>
                <a:sym typeface="Calibri"/>
              </a:rPr>
              <a:t>6/junio</a:t>
            </a:r>
            <a:r>
              <a:rPr lang="en-US">
                <a:solidFill>
                  <a:srgbClr val="FFFFFF"/>
                </a:solidFill>
                <a:latin typeface="Calibri"/>
                <a:ea typeface="Calibri"/>
                <a:cs typeface="Calibri"/>
                <a:sym typeface="Calibri"/>
              </a:rPr>
              <a:t>/2022</a:t>
            </a:r>
            <a:endParaRPr>
              <a:solidFill>
                <a:srgbClr val="FFFFFF"/>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6" name="Shape 166"/>
        <p:cNvGrpSpPr/>
        <p:nvPr/>
      </p:nvGrpSpPr>
      <p:grpSpPr>
        <a:xfrm>
          <a:off x="0" y="0"/>
          <a:ext cx="0" cy="0"/>
          <a:chOff x="0" y="0"/>
          <a:chExt cx="0" cy="0"/>
        </a:xfrm>
      </p:grpSpPr>
      <p:sp>
        <p:nvSpPr>
          <p:cNvPr id="167" name="Google Shape;167;g134ad89cfa8_1_0"/>
          <p:cNvSpPr txBox="1"/>
          <p:nvPr>
            <p:ph type="title"/>
          </p:nvPr>
        </p:nvSpPr>
        <p:spPr>
          <a:xfrm>
            <a:off x="2765322" y="47850"/>
            <a:ext cx="15193200" cy="16158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Calibri"/>
              <a:buNone/>
            </a:pPr>
            <a:r>
              <a:rPr lang="en-US"/>
              <a:t>Vacunas para los bebés y niños de 6 meses a cinco años ya disponibles.</a:t>
            </a:r>
            <a:endParaRPr/>
          </a:p>
        </p:txBody>
      </p:sp>
      <p:sp>
        <p:nvSpPr>
          <p:cNvPr id="168" name="Google Shape;168;g134ad89cfa8_1_0"/>
          <p:cNvSpPr txBox="1"/>
          <p:nvPr>
            <p:ph idx="12" type="sldNum"/>
          </p:nvPr>
        </p:nvSpPr>
        <p:spPr>
          <a:xfrm>
            <a:off x="12915900" y="9534526"/>
            <a:ext cx="4114800" cy="5478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69" name="Google Shape;169;g134ad89cfa8_1_0"/>
          <p:cNvSpPr txBox="1"/>
          <p:nvPr/>
        </p:nvSpPr>
        <p:spPr>
          <a:xfrm>
            <a:off x="7166100" y="1743500"/>
            <a:ext cx="10471500" cy="69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3300">
              <a:solidFill>
                <a:schemeClr val="dk1"/>
              </a:solidFill>
              <a:latin typeface="Calibri"/>
              <a:ea typeface="Calibri"/>
              <a:cs typeface="Calibri"/>
              <a:sym typeface="Calibri"/>
            </a:endParaRPr>
          </a:p>
        </p:txBody>
      </p:sp>
      <p:sp>
        <p:nvSpPr>
          <p:cNvPr id="170" name="Google Shape;170;g134ad89cfa8_1_0"/>
          <p:cNvSpPr txBox="1"/>
          <p:nvPr/>
        </p:nvSpPr>
        <p:spPr>
          <a:xfrm>
            <a:off x="9155575" y="9823075"/>
            <a:ext cx="13143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800">
              <a:latin typeface="Calibri"/>
              <a:ea typeface="Calibri"/>
              <a:cs typeface="Calibri"/>
              <a:sym typeface="Calibri"/>
            </a:endParaRPr>
          </a:p>
        </p:txBody>
      </p:sp>
      <p:sp>
        <p:nvSpPr>
          <p:cNvPr id="171" name="Google Shape;171;g134ad89cfa8_1_0"/>
          <p:cNvSpPr txBox="1"/>
          <p:nvPr/>
        </p:nvSpPr>
        <p:spPr>
          <a:xfrm>
            <a:off x="315925" y="8444625"/>
            <a:ext cx="5377800" cy="1600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600">
                <a:latin typeface="Calibri"/>
                <a:ea typeface="Calibri"/>
                <a:cs typeface="Calibri"/>
                <a:sym typeface="Calibri"/>
              </a:rPr>
              <a:t>Hacer clic para descargar esta  </a:t>
            </a:r>
            <a:r>
              <a:rPr lang="en-US" sz="1600" u="sng">
                <a:solidFill>
                  <a:schemeClr val="hlink"/>
                </a:solidFill>
                <a:latin typeface="Calibri"/>
                <a:ea typeface="Calibri"/>
                <a:cs typeface="Calibri"/>
                <a:sym typeface="Calibri"/>
                <a:hlinkClick r:id="rId4"/>
              </a:rPr>
              <a:t>imagen en español.</a:t>
            </a:r>
            <a:endParaRPr sz="1600">
              <a:latin typeface="Calibri"/>
              <a:ea typeface="Calibri"/>
              <a:cs typeface="Calibri"/>
              <a:sym typeface="Calibri"/>
            </a:endParaRPr>
          </a:p>
          <a:p>
            <a:pPr indent="-349250" lvl="0" marL="457200" rtl="0" algn="l">
              <a:spcBef>
                <a:spcPts val="0"/>
              </a:spcBef>
              <a:spcAft>
                <a:spcPts val="0"/>
              </a:spcAft>
              <a:buSzPts val="1900"/>
              <a:buFont typeface="Calibri"/>
              <a:buChar char="●"/>
            </a:pPr>
            <a:r>
              <a:rPr lang="en-US" sz="1900">
                <a:latin typeface="Calibri"/>
                <a:ea typeface="Calibri"/>
                <a:cs typeface="Calibri"/>
                <a:sym typeface="Calibri"/>
              </a:rPr>
              <a:t>Respuestas de </a:t>
            </a:r>
            <a:r>
              <a:rPr lang="en-US" sz="1900" u="sng">
                <a:solidFill>
                  <a:schemeClr val="hlink"/>
                </a:solidFill>
                <a:latin typeface="Calibri"/>
                <a:ea typeface="Calibri"/>
                <a:cs typeface="Calibri"/>
                <a:sym typeface="Calibri"/>
                <a:hlinkClick r:id="rId5"/>
              </a:rPr>
              <a:t>epidemióloga de los CDC a preguntas frecuentes.  </a:t>
            </a:r>
            <a:endParaRPr sz="1900">
              <a:latin typeface="Calibri"/>
              <a:ea typeface="Calibri"/>
              <a:cs typeface="Calibri"/>
              <a:sym typeface="Calibri"/>
            </a:endParaRPr>
          </a:p>
          <a:p>
            <a:pPr indent="-317500" lvl="0" marL="457200" rtl="0" algn="l">
              <a:spcBef>
                <a:spcPts val="0"/>
              </a:spcBef>
              <a:spcAft>
                <a:spcPts val="0"/>
              </a:spcAft>
              <a:buSzPts val="1400"/>
              <a:buFont typeface="Calibri"/>
              <a:buChar char="●"/>
            </a:pPr>
            <a:r>
              <a:rPr lang="en-US" sz="1900">
                <a:latin typeface="Calibri"/>
                <a:ea typeface="Calibri"/>
                <a:cs typeface="Calibri"/>
                <a:sym typeface="Calibri"/>
              </a:rPr>
              <a:t>CDC’s </a:t>
            </a:r>
            <a:r>
              <a:rPr lang="en-US" sz="1900" u="sng">
                <a:solidFill>
                  <a:schemeClr val="hlink"/>
                </a:solidFill>
                <a:latin typeface="Calibri"/>
                <a:ea typeface="Calibri"/>
                <a:cs typeface="Calibri"/>
                <a:sym typeface="Calibri"/>
                <a:hlinkClick r:id="rId6"/>
              </a:rPr>
              <a:t>Epidemiologist answers to frequently asked questions.</a:t>
            </a:r>
            <a:r>
              <a:rPr lang="en-US" sz="1600" u="sng">
                <a:solidFill>
                  <a:schemeClr val="hlink"/>
                </a:solidFill>
                <a:latin typeface="Calibri"/>
                <a:ea typeface="Calibri"/>
                <a:cs typeface="Calibri"/>
                <a:sym typeface="Calibri"/>
                <a:hlinkClick r:id="rId7"/>
              </a:rPr>
              <a:t> </a:t>
            </a:r>
            <a:endParaRPr sz="1600">
              <a:latin typeface="Calibri"/>
              <a:ea typeface="Calibri"/>
              <a:cs typeface="Calibri"/>
              <a:sym typeface="Calibri"/>
            </a:endParaRPr>
          </a:p>
        </p:txBody>
      </p:sp>
      <p:sp>
        <p:nvSpPr>
          <p:cNvPr id="172" name="Google Shape;172;g134ad89cfa8_1_0"/>
          <p:cNvSpPr txBox="1"/>
          <p:nvPr/>
        </p:nvSpPr>
        <p:spPr>
          <a:xfrm>
            <a:off x="100750" y="655650"/>
            <a:ext cx="17817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FFFFFF"/>
                </a:solidFill>
                <a:latin typeface="Calibri"/>
                <a:ea typeface="Calibri"/>
                <a:cs typeface="Calibri"/>
                <a:sym typeface="Calibri"/>
              </a:rPr>
              <a:t>Última</a:t>
            </a:r>
            <a:r>
              <a:rPr lang="en-US">
                <a:solidFill>
                  <a:srgbClr val="FFFFFF"/>
                </a:solidFill>
                <a:latin typeface="Calibri"/>
                <a:ea typeface="Calibri"/>
                <a:cs typeface="Calibri"/>
                <a:sym typeface="Calibri"/>
              </a:rPr>
              <a:t> </a:t>
            </a:r>
            <a:r>
              <a:rPr lang="en-US">
                <a:solidFill>
                  <a:srgbClr val="FFFFFF"/>
                </a:solidFill>
                <a:latin typeface="Calibri"/>
                <a:ea typeface="Calibri"/>
                <a:cs typeface="Calibri"/>
                <a:sym typeface="Calibri"/>
              </a:rPr>
              <a:t>actualización</a:t>
            </a:r>
            <a:br>
              <a:rPr lang="en-US">
                <a:solidFill>
                  <a:srgbClr val="FFFFFF"/>
                </a:solidFill>
                <a:latin typeface="Calibri"/>
                <a:ea typeface="Calibri"/>
                <a:cs typeface="Calibri"/>
                <a:sym typeface="Calibri"/>
              </a:rPr>
            </a:br>
            <a:r>
              <a:rPr lang="en-US">
                <a:solidFill>
                  <a:srgbClr val="FFFFFF"/>
                </a:solidFill>
                <a:latin typeface="Calibri"/>
                <a:ea typeface="Calibri"/>
                <a:cs typeface="Calibri"/>
                <a:sym typeface="Calibri"/>
              </a:rPr>
              <a:t>24</a:t>
            </a:r>
            <a:r>
              <a:rPr lang="en-US">
                <a:solidFill>
                  <a:srgbClr val="FFFFFF"/>
                </a:solidFill>
                <a:latin typeface="Calibri"/>
                <a:ea typeface="Calibri"/>
                <a:cs typeface="Calibri"/>
                <a:sym typeface="Calibri"/>
              </a:rPr>
              <a:t>/junio/2022</a:t>
            </a:r>
            <a:endParaRPr>
              <a:solidFill>
                <a:srgbClr val="FFFFFF"/>
              </a:solidFill>
              <a:latin typeface="Calibri"/>
              <a:ea typeface="Calibri"/>
              <a:cs typeface="Calibri"/>
              <a:sym typeface="Calibri"/>
            </a:endParaRPr>
          </a:p>
        </p:txBody>
      </p:sp>
      <p:pic>
        <p:nvPicPr>
          <p:cNvPr id="173" name="Google Shape;173;g134ad89cfa8_1_0"/>
          <p:cNvPicPr preferRelativeResize="0"/>
          <p:nvPr/>
        </p:nvPicPr>
        <p:blipFill>
          <a:blip r:embed="rId8">
            <a:alphaModFix/>
          </a:blip>
          <a:stretch>
            <a:fillRect/>
          </a:stretch>
        </p:blipFill>
        <p:spPr>
          <a:xfrm>
            <a:off x="197000" y="1763775"/>
            <a:ext cx="5344674" cy="6680850"/>
          </a:xfrm>
          <a:prstGeom prst="rect">
            <a:avLst/>
          </a:prstGeom>
          <a:noFill/>
          <a:ln>
            <a:noFill/>
          </a:ln>
        </p:spPr>
      </p:pic>
      <p:sp>
        <p:nvSpPr>
          <p:cNvPr id="174" name="Google Shape;174;g134ad89cfa8_1_0"/>
          <p:cNvSpPr txBox="1"/>
          <p:nvPr/>
        </p:nvSpPr>
        <p:spPr>
          <a:xfrm>
            <a:off x="5693825" y="1936750"/>
            <a:ext cx="11943900" cy="7788600"/>
          </a:xfrm>
          <a:prstGeom prst="rect">
            <a:avLst/>
          </a:prstGeom>
          <a:noFill/>
          <a:ln>
            <a:noFill/>
          </a:ln>
        </p:spPr>
        <p:txBody>
          <a:bodyPr anchorCtr="0" anchor="t" bIns="91425" lIns="91425" spcFirstLastPara="1" rIns="91425" wrap="square" tIns="91425">
            <a:spAutoFit/>
          </a:bodyPr>
          <a:lstStyle/>
          <a:p>
            <a:pPr indent="-317500" lvl="0" marL="457200" marR="0" rtl="0" algn="l">
              <a:lnSpc>
                <a:spcPct val="100000"/>
              </a:lnSpc>
              <a:spcBef>
                <a:spcPts val="0"/>
              </a:spcBef>
              <a:spcAft>
                <a:spcPts val="0"/>
              </a:spcAft>
              <a:buSzPts val="1400"/>
              <a:buFont typeface="Calibri"/>
              <a:buChar char="●"/>
            </a:pPr>
            <a:r>
              <a:rPr lang="en-US" sz="3800">
                <a:solidFill>
                  <a:schemeClr val="dk1"/>
                </a:solidFill>
                <a:latin typeface="Calibri"/>
                <a:ea typeface="Calibri"/>
                <a:cs typeface="Calibri"/>
                <a:sym typeface="Calibri"/>
              </a:rPr>
              <a:t>La vacuna autorizada de  Moderna es para vacunar a niños de 6 meses a 5 años y son dos dosis, y la de Pfizer es para niños de 6 meses a 4 años y son tres dosis. El proceso para autorizarlas fue más largo y complejo pero necesario para lograr la seguridad.</a:t>
            </a:r>
            <a:endParaRPr sz="3800">
              <a:solidFill>
                <a:schemeClr val="dk1"/>
              </a:solidFill>
              <a:latin typeface="Calibri"/>
              <a:ea typeface="Calibri"/>
              <a:cs typeface="Calibri"/>
              <a:sym typeface="Calibri"/>
            </a:endParaRPr>
          </a:p>
          <a:p>
            <a:pPr indent="-317500" lvl="0" marL="457200" marR="0" rtl="0" algn="l">
              <a:lnSpc>
                <a:spcPct val="100000"/>
              </a:lnSpc>
              <a:spcBef>
                <a:spcPts val="0"/>
              </a:spcBef>
              <a:spcAft>
                <a:spcPts val="0"/>
              </a:spcAft>
              <a:buSzPts val="1400"/>
              <a:buFont typeface="Calibri"/>
              <a:buChar char="●"/>
            </a:pPr>
            <a:r>
              <a:rPr lang="en-US" sz="3800">
                <a:solidFill>
                  <a:schemeClr val="dk1"/>
                </a:solidFill>
                <a:latin typeface="Calibri"/>
                <a:ea typeface="Calibri"/>
                <a:cs typeface="Calibri"/>
                <a:sym typeface="Calibri"/>
              </a:rPr>
              <a:t>Los niños pueden enfermarse gravemente incluso si no tienen condiciones de salud subyacentes. </a:t>
            </a:r>
            <a:endParaRPr sz="3800">
              <a:solidFill>
                <a:schemeClr val="dk1"/>
              </a:solidFill>
              <a:latin typeface="Calibri"/>
              <a:ea typeface="Calibri"/>
              <a:cs typeface="Calibri"/>
              <a:sym typeface="Calibri"/>
            </a:endParaRPr>
          </a:p>
          <a:p>
            <a:pPr indent="-317500" lvl="0" marL="457200" rtl="0" algn="l">
              <a:spcBef>
                <a:spcPts val="0"/>
              </a:spcBef>
              <a:spcAft>
                <a:spcPts val="0"/>
              </a:spcAft>
              <a:buSzPts val="1400"/>
              <a:buFont typeface="Calibri"/>
              <a:buChar char="●"/>
            </a:pPr>
            <a:r>
              <a:rPr lang="en-US" sz="3800">
                <a:solidFill>
                  <a:schemeClr val="dk1"/>
                </a:solidFill>
                <a:latin typeface="Calibri"/>
                <a:ea typeface="Calibri"/>
                <a:cs typeface="Calibri"/>
                <a:sym typeface="Calibri"/>
              </a:rPr>
              <a:t>El tratamiento para niños en estas edades aún no se ha aprobado y la vacuna les ofrece una fuerte protección para evitar que los niños sean hospitalizados o mueran.</a:t>
            </a:r>
            <a:endParaRPr sz="3800">
              <a:solidFill>
                <a:schemeClr val="dk1"/>
              </a:solidFill>
              <a:latin typeface="Calibri"/>
              <a:ea typeface="Calibri"/>
              <a:cs typeface="Calibri"/>
              <a:sym typeface="Calibri"/>
            </a:endParaRPr>
          </a:p>
          <a:p>
            <a:pPr indent="-317500" lvl="0" marL="457200" rtl="0" algn="l">
              <a:spcBef>
                <a:spcPts val="0"/>
              </a:spcBef>
              <a:spcAft>
                <a:spcPts val="0"/>
              </a:spcAft>
              <a:buSzPts val="1400"/>
              <a:buFont typeface="Calibri"/>
              <a:buChar char="●"/>
            </a:pPr>
            <a:r>
              <a:rPr lang="en-US" sz="3800">
                <a:solidFill>
                  <a:schemeClr val="dk1"/>
                </a:solidFill>
                <a:latin typeface="Calibri"/>
                <a:ea typeface="Calibri"/>
                <a:cs typeface="Calibri"/>
                <a:sym typeface="Calibri"/>
              </a:rPr>
              <a:t>Disponibles en clínica de OHA  en Tektronix de Beaverton y la próxima semana en la </a:t>
            </a:r>
            <a:r>
              <a:rPr lang="en-US" sz="3800" u="sng">
                <a:solidFill>
                  <a:schemeClr val="hlink"/>
                </a:solidFill>
                <a:latin typeface="Calibri"/>
                <a:ea typeface="Calibri"/>
                <a:cs typeface="Calibri"/>
                <a:sym typeface="Calibri"/>
                <a:hlinkClick r:id="rId9"/>
              </a:rPr>
              <a:t>Clínica Virginia Garcia de la 7 Avenida</a:t>
            </a:r>
            <a:r>
              <a:rPr lang="en-US" sz="3800">
                <a:solidFill>
                  <a:schemeClr val="dk1"/>
                </a:solidFill>
                <a:latin typeface="Calibri"/>
                <a:ea typeface="Calibri"/>
                <a:cs typeface="Calibri"/>
                <a:sym typeface="Calibri"/>
              </a:rPr>
              <a:t>. </a:t>
            </a:r>
            <a:r>
              <a:rPr lang="en-US" sz="3200">
                <a:solidFill>
                  <a:schemeClr val="dk1"/>
                </a:solidFill>
                <a:latin typeface="Calibri"/>
                <a:ea typeface="Calibri"/>
                <a:cs typeface="Calibri"/>
                <a:sym typeface="Calibri"/>
              </a:rPr>
              <a:t>Pronto en </a:t>
            </a:r>
            <a:r>
              <a:rPr lang="en-US" sz="3200" u="sng">
                <a:solidFill>
                  <a:schemeClr val="hlink"/>
                </a:solidFill>
                <a:latin typeface="Calibri"/>
                <a:ea typeface="Calibri"/>
                <a:cs typeface="Calibri"/>
                <a:sym typeface="Calibri"/>
                <a:hlinkClick r:id="rId10"/>
              </a:rPr>
              <a:t>otras clínicas y consultorios pediátricos</a:t>
            </a:r>
            <a:r>
              <a:rPr lang="en-US" sz="3200">
                <a:solidFill>
                  <a:schemeClr val="dk1"/>
                </a:solidFill>
                <a:latin typeface="Calibri"/>
                <a:ea typeface="Calibri"/>
                <a:cs typeface="Calibri"/>
                <a:sym typeface="Calibri"/>
              </a:rPr>
              <a:t>.</a:t>
            </a:r>
            <a:endParaRPr sz="3200">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9" name="Shape 179"/>
        <p:cNvGrpSpPr/>
        <p:nvPr/>
      </p:nvGrpSpPr>
      <p:grpSpPr>
        <a:xfrm>
          <a:off x="0" y="0"/>
          <a:ext cx="0" cy="0"/>
          <a:chOff x="0" y="0"/>
          <a:chExt cx="0" cy="0"/>
        </a:xfrm>
      </p:grpSpPr>
      <p:sp>
        <p:nvSpPr>
          <p:cNvPr id="180" name="Google Shape;180;g12a95fdc928_0_87"/>
          <p:cNvSpPr/>
          <p:nvPr>
            <p:ph idx="12" type="sldNum"/>
          </p:nvPr>
        </p:nvSpPr>
        <p:spPr>
          <a:xfrm>
            <a:off x="12915900" y="9534525"/>
            <a:ext cx="4114800" cy="547800"/>
          </a:xfrm>
          <a:prstGeom prst="ellipse">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800"/>
              <a:buNone/>
            </a:pPr>
            <a:fld id="{00000000-1234-1234-1234-123412341234}" type="slidenum">
              <a:rPr lang="en-US">
                <a:solidFill>
                  <a:srgbClr val="FFFFFF"/>
                </a:solidFill>
              </a:rPr>
              <a:t>‹#›</a:t>
            </a:fld>
            <a:endParaRPr>
              <a:solidFill>
                <a:srgbClr val="FFFFFF"/>
              </a:solidFill>
            </a:endParaRPr>
          </a:p>
        </p:txBody>
      </p:sp>
      <p:sp>
        <p:nvSpPr>
          <p:cNvPr id="181" name="Google Shape;181;g12a95fdc928_0_87"/>
          <p:cNvSpPr txBox="1"/>
          <p:nvPr>
            <p:ph type="title"/>
          </p:nvPr>
        </p:nvSpPr>
        <p:spPr>
          <a:xfrm>
            <a:off x="2765322" y="47850"/>
            <a:ext cx="15193200" cy="16158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6900"/>
              <a:buFont typeface="Calibri"/>
              <a:buNone/>
            </a:pPr>
            <a:r>
              <a:rPr lang="en-US"/>
              <a:t>El segundo refuerzo contra el COVID-19</a:t>
            </a:r>
            <a:endParaRPr/>
          </a:p>
        </p:txBody>
      </p:sp>
      <p:pic>
        <p:nvPicPr>
          <p:cNvPr id="182" name="Google Shape;182;g12a95fdc928_0_87">
            <a:hlinkClick r:id="rId4"/>
          </p:cNvPr>
          <p:cNvPicPr preferRelativeResize="0"/>
          <p:nvPr/>
        </p:nvPicPr>
        <p:blipFill rotWithShape="1">
          <a:blip r:embed="rId5">
            <a:alphaModFix/>
          </a:blip>
          <a:srcRect b="0" l="0" r="0" t="0"/>
          <a:stretch/>
        </p:blipFill>
        <p:spPr>
          <a:xfrm>
            <a:off x="293400" y="2168925"/>
            <a:ext cx="8942201" cy="7488975"/>
          </a:xfrm>
          <a:prstGeom prst="rect">
            <a:avLst/>
          </a:prstGeom>
          <a:noFill/>
          <a:ln cap="flat" cmpd="sng" w="19050">
            <a:solidFill>
              <a:srgbClr val="000000"/>
            </a:solidFill>
            <a:prstDash val="solid"/>
            <a:round/>
            <a:headEnd len="sm" w="sm" type="none"/>
            <a:tailEnd len="sm" w="sm" type="none"/>
          </a:ln>
        </p:spPr>
      </p:pic>
      <p:sp>
        <p:nvSpPr>
          <p:cNvPr id="183" name="Google Shape;183;g12a95fdc928_0_87"/>
          <p:cNvSpPr txBox="1"/>
          <p:nvPr/>
        </p:nvSpPr>
        <p:spPr>
          <a:xfrm>
            <a:off x="9993375" y="9353100"/>
            <a:ext cx="3040500" cy="677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Noticia de la OHA: </a:t>
            </a:r>
            <a:r>
              <a:rPr b="0" i="0" lang="en-US" sz="1600" u="sng" cap="none" strike="noStrike">
                <a:solidFill>
                  <a:schemeClr val="hlink"/>
                </a:solidFill>
                <a:latin typeface="Calibri"/>
                <a:ea typeface="Calibri"/>
                <a:cs typeface="Calibri"/>
                <a:sym typeface="Calibri"/>
                <a:hlinkClick r:id="rId6"/>
              </a:rPr>
              <a:t>Español</a:t>
            </a:r>
            <a:r>
              <a:rPr b="0" i="0" lang="en-US" sz="1600" u="none" cap="none" strike="noStrike">
                <a:solidFill>
                  <a:srgbClr val="000000"/>
                </a:solidFill>
                <a:latin typeface="Calibri"/>
                <a:ea typeface="Calibri"/>
                <a:cs typeface="Calibri"/>
                <a:sym typeface="Calibri"/>
              </a:rPr>
              <a:t>   OHA’s update:  </a:t>
            </a:r>
            <a:r>
              <a:rPr b="0" i="0" lang="en-US" sz="1600" u="sng" cap="none" strike="noStrike">
                <a:solidFill>
                  <a:schemeClr val="hlink"/>
                </a:solidFill>
                <a:latin typeface="Calibri"/>
                <a:ea typeface="Calibri"/>
                <a:cs typeface="Calibri"/>
                <a:sym typeface="Calibri"/>
                <a:hlinkClick r:id="rId7"/>
              </a:rPr>
              <a:t>English </a:t>
            </a:r>
            <a:endParaRPr b="0" i="0" sz="1600" u="none" cap="none" strike="noStrike">
              <a:solidFill>
                <a:srgbClr val="000000"/>
              </a:solidFill>
              <a:latin typeface="Calibri"/>
              <a:ea typeface="Calibri"/>
              <a:cs typeface="Calibri"/>
              <a:sym typeface="Calibri"/>
            </a:endParaRPr>
          </a:p>
        </p:txBody>
      </p:sp>
      <p:sp>
        <p:nvSpPr>
          <p:cNvPr id="184" name="Google Shape;184;g12a95fdc928_0_87"/>
          <p:cNvSpPr txBox="1"/>
          <p:nvPr/>
        </p:nvSpPr>
        <p:spPr>
          <a:xfrm>
            <a:off x="9580175" y="1947325"/>
            <a:ext cx="63963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85" name="Google Shape;185;g12a95fdc928_0_87"/>
          <p:cNvSpPr txBox="1"/>
          <p:nvPr/>
        </p:nvSpPr>
        <p:spPr>
          <a:xfrm>
            <a:off x="9523500" y="2347525"/>
            <a:ext cx="7507200" cy="6811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30"/>
              </a:spcBef>
              <a:spcAft>
                <a:spcPts val="0"/>
              </a:spcAft>
              <a:buClr>
                <a:srgbClr val="000000"/>
              </a:buClr>
              <a:buSzPts val="3300"/>
              <a:buFont typeface="Arial"/>
              <a:buNone/>
            </a:pPr>
            <a:r>
              <a:rPr b="0" i="0" lang="en-US" sz="3300" u="none" cap="none" strike="noStrike">
                <a:solidFill>
                  <a:srgbClr val="000000"/>
                </a:solidFill>
                <a:latin typeface="Verdana"/>
                <a:ea typeface="Verdana"/>
                <a:cs typeface="Verdana"/>
                <a:sym typeface="Verdana"/>
              </a:rPr>
              <a:t>¿ Tiene 50 años o más? </a:t>
            </a:r>
            <a:endParaRPr b="0" i="0" sz="3300" u="none" cap="none" strike="noStrike">
              <a:solidFill>
                <a:srgbClr val="000000"/>
              </a:solidFill>
              <a:latin typeface="Verdana"/>
              <a:ea typeface="Verdana"/>
              <a:cs typeface="Verdana"/>
              <a:sym typeface="Verdana"/>
            </a:endParaRPr>
          </a:p>
          <a:p>
            <a:pPr indent="0" lvl="0" marL="0" marR="0" rtl="0" algn="ctr">
              <a:lnSpc>
                <a:spcPct val="100000"/>
              </a:lnSpc>
              <a:spcBef>
                <a:spcPts val="30"/>
              </a:spcBef>
              <a:spcAft>
                <a:spcPts val="0"/>
              </a:spcAft>
              <a:buClr>
                <a:srgbClr val="000000"/>
              </a:buClr>
              <a:buSzPts val="3300"/>
              <a:buFont typeface="Arial"/>
              <a:buNone/>
            </a:pPr>
            <a:r>
              <a:rPr b="1" i="0" lang="en-US" sz="3300" u="none" cap="none" strike="noStrike">
                <a:solidFill>
                  <a:srgbClr val="000000"/>
                </a:solidFill>
                <a:latin typeface="Verdana"/>
                <a:ea typeface="Verdana"/>
                <a:cs typeface="Verdana"/>
                <a:sym typeface="Verdana"/>
              </a:rPr>
              <a:t>o</a:t>
            </a:r>
            <a:endParaRPr b="1" i="0" sz="3300" u="none" cap="none" strike="noStrike">
              <a:solidFill>
                <a:srgbClr val="000000"/>
              </a:solidFill>
              <a:latin typeface="Verdana"/>
              <a:ea typeface="Verdana"/>
              <a:cs typeface="Verdana"/>
              <a:sym typeface="Verdana"/>
            </a:endParaRPr>
          </a:p>
          <a:p>
            <a:pPr indent="0" lvl="0" marL="0" marR="0" rtl="0" algn="ctr">
              <a:lnSpc>
                <a:spcPct val="100000"/>
              </a:lnSpc>
              <a:spcBef>
                <a:spcPts val="30"/>
              </a:spcBef>
              <a:spcAft>
                <a:spcPts val="0"/>
              </a:spcAft>
              <a:buClr>
                <a:srgbClr val="000000"/>
              </a:buClr>
              <a:buSzPts val="3300"/>
              <a:buFont typeface="Arial"/>
              <a:buNone/>
            </a:pPr>
            <a:r>
              <a:rPr b="0" i="0" lang="en-US" sz="3300" u="none" cap="none" strike="noStrike">
                <a:solidFill>
                  <a:srgbClr val="000000"/>
                </a:solidFill>
                <a:latin typeface="Verdana"/>
                <a:ea typeface="Verdana"/>
                <a:cs typeface="Verdana"/>
                <a:sym typeface="Verdana"/>
              </a:rPr>
              <a:t>¿Tiene 12 años o más y su sistema inmunológico está comprometido? </a:t>
            </a:r>
            <a:endParaRPr b="0" i="0" sz="3300" u="none" cap="none" strike="noStrike">
              <a:solidFill>
                <a:srgbClr val="000000"/>
              </a:solidFill>
              <a:latin typeface="Verdana"/>
              <a:ea typeface="Verdana"/>
              <a:cs typeface="Verdana"/>
              <a:sym typeface="Verdana"/>
            </a:endParaRPr>
          </a:p>
          <a:p>
            <a:pPr indent="0" lvl="0" marL="0" marR="0" rtl="0" algn="ctr">
              <a:lnSpc>
                <a:spcPct val="100000"/>
              </a:lnSpc>
              <a:spcBef>
                <a:spcPts val="30"/>
              </a:spcBef>
              <a:spcAft>
                <a:spcPts val="0"/>
              </a:spcAft>
              <a:buClr>
                <a:srgbClr val="000000"/>
              </a:buClr>
              <a:buSzPts val="3300"/>
              <a:buFont typeface="Arial"/>
              <a:buNone/>
            </a:pPr>
            <a:r>
              <a:rPr b="1" i="0" lang="en-US" sz="3300" u="none" cap="none" strike="noStrike">
                <a:solidFill>
                  <a:srgbClr val="000000"/>
                </a:solidFill>
                <a:latin typeface="Verdana"/>
                <a:ea typeface="Verdana"/>
                <a:cs typeface="Verdana"/>
                <a:sym typeface="Verdana"/>
              </a:rPr>
              <a:t>y</a:t>
            </a:r>
            <a:r>
              <a:rPr b="0" i="0" lang="en-US" sz="3300" u="none" cap="none" strike="noStrike">
                <a:solidFill>
                  <a:srgbClr val="000000"/>
                </a:solidFill>
                <a:latin typeface="Verdana"/>
                <a:ea typeface="Verdana"/>
                <a:cs typeface="Verdana"/>
                <a:sym typeface="Verdana"/>
              </a:rPr>
              <a:t> </a:t>
            </a:r>
            <a:endParaRPr b="0" i="0" sz="3300" u="none" cap="none" strike="noStrike">
              <a:solidFill>
                <a:srgbClr val="000000"/>
              </a:solidFill>
              <a:latin typeface="Verdana"/>
              <a:ea typeface="Verdana"/>
              <a:cs typeface="Verdana"/>
              <a:sym typeface="Verdana"/>
            </a:endParaRPr>
          </a:p>
          <a:p>
            <a:pPr indent="0" lvl="0" marL="0" marR="0" rtl="0" algn="ctr">
              <a:lnSpc>
                <a:spcPct val="100000"/>
              </a:lnSpc>
              <a:spcBef>
                <a:spcPts val="30"/>
              </a:spcBef>
              <a:spcAft>
                <a:spcPts val="0"/>
              </a:spcAft>
              <a:buClr>
                <a:srgbClr val="000000"/>
              </a:buClr>
              <a:buSzPts val="3300"/>
              <a:buFont typeface="Arial"/>
              <a:buNone/>
            </a:pPr>
            <a:r>
              <a:rPr b="0" i="0" lang="en-US" sz="3300" u="none" cap="none" strike="noStrike">
                <a:solidFill>
                  <a:schemeClr val="dk1"/>
                </a:solidFill>
                <a:latin typeface="Verdana"/>
                <a:ea typeface="Verdana"/>
                <a:cs typeface="Verdana"/>
                <a:sym typeface="Verdana"/>
              </a:rPr>
              <a:t>¿Ya pasaron </a:t>
            </a:r>
            <a:r>
              <a:rPr b="1" i="0" lang="en-US" sz="3300" u="none" cap="none" strike="noStrike">
                <a:solidFill>
                  <a:schemeClr val="dk1"/>
                </a:solidFill>
                <a:latin typeface="Verdana"/>
                <a:ea typeface="Verdana"/>
                <a:cs typeface="Verdana"/>
                <a:sym typeface="Verdana"/>
              </a:rPr>
              <a:t>cuatro meses</a:t>
            </a:r>
            <a:r>
              <a:rPr b="0" i="0" lang="en-US" sz="3300" u="none" cap="none" strike="noStrike">
                <a:solidFill>
                  <a:schemeClr val="dk1"/>
                </a:solidFill>
                <a:latin typeface="Verdana"/>
                <a:ea typeface="Verdana"/>
                <a:cs typeface="Verdana"/>
                <a:sym typeface="Verdana"/>
              </a:rPr>
              <a:t> desde que se puso su primera dosis de refuerzo?</a:t>
            </a:r>
            <a:endParaRPr b="0" i="0" sz="3300" u="none" cap="none" strike="noStrike">
              <a:solidFill>
                <a:schemeClr val="dk1"/>
              </a:solidFill>
              <a:latin typeface="Verdana"/>
              <a:ea typeface="Verdana"/>
              <a:cs typeface="Verdana"/>
              <a:sym typeface="Verdana"/>
            </a:endParaRPr>
          </a:p>
          <a:p>
            <a:pPr indent="0" lvl="0" marL="0" marR="0" rtl="0" algn="ctr">
              <a:lnSpc>
                <a:spcPct val="100000"/>
              </a:lnSpc>
              <a:spcBef>
                <a:spcPts val="30"/>
              </a:spcBef>
              <a:spcAft>
                <a:spcPts val="0"/>
              </a:spcAft>
              <a:buClr>
                <a:srgbClr val="000000"/>
              </a:buClr>
              <a:buSzPts val="3300"/>
              <a:buFont typeface="Arial"/>
              <a:buNone/>
            </a:pPr>
            <a:r>
              <a:rPr b="1" i="0" lang="en-US" sz="3300" u="none" cap="none" strike="noStrike">
                <a:solidFill>
                  <a:schemeClr val="dk1"/>
                </a:solidFill>
                <a:latin typeface="Verdana"/>
                <a:ea typeface="Verdana"/>
                <a:cs typeface="Verdana"/>
                <a:sym typeface="Verdana"/>
              </a:rPr>
              <a:t>Si respondió sí, entonces</a:t>
            </a:r>
            <a:endParaRPr b="1" i="0" sz="3300" u="none" cap="none" strike="noStrike">
              <a:solidFill>
                <a:schemeClr val="dk1"/>
              </a:solidFill>
              <a:latin typeface="Verdana"/>
              <a:ea typeface="Verdana"/>
              <a:cs typeface="Verdana"/>
              <a:sym typeface="Verdana"/>
            </a:endParaRPr>
          </a:p>
          <a:p>
            <a:pPr indent="0" lvl="0" marL="0" marR="0" rtl="0" algn="ctr">
              <a:lnSpc>
                <a:spcPct val="100000"/>
              </a:lnSpc>
              <a:spcBef>
                <a:spcPts val="30"/>
              </a:spcBef>
              <a:spcAft>
                <a:spcPts val="0"/>
              </a:spcAft>
              <a:buClr>
                <a:srgbClr val="000000"/>
              </a:buClr>
              <a:buSzPts val="3300"/>
              <a:buFont typeface="Arial"/>
              <a:buNone/>
            </a:pPr>
            <a:r>
              <a:rPr b="0" i="0" lang="en-US" sz="3300" u="none" cap="none" strike="noStrike">
                <a:solidFill>
                  <a:schemeClr val="dk1"/>
                </a:solidFill>
                <a:latin typeface="Verdana"/>
                <a:ea typeface="Verdana"/>
                <a:cs typeface="Verdana"/>
                <a:sym typeface="Verdana"/>
              </a:rPr>
              <a:t>usted puede recibir una segunda dosis de refuerzo contra el COVID-19. </a:t>
            </a:r>
            <a:endParaRPr b="0" i="0" sz="3300" u="none" cap="none" strike="noStrike">
              <a:solidFill>
                <a:schemeClr val="dk1"/>
              </a:solidFill>
              <a:latin typeface="Verdana"/>
              <a:ea typeface="Verdana"/>
              <a:cs typeface="Verdana"/>
              <a:sym typeface="Verdana"/>
            </a:endParaRPr>
          </a:p>
        </p:txBody>
      </p:sp>
      <p:sp>
        <p:nvSpPr>
          <p:cNvPr id="186" name="Google Shape;186;g12a95fdc928_0_87"/>
          <p:cNvSpPr txBox="1"/>
          <p:nvPr/>
        </p:nvSpPr>
        <p:spPr>
          <a:xfrm>
            <a:off x="100750" y="655650"/>
            <a:ext cx="17817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chemeClr val="lt1"/>
                </a:solidFill>
                <a:latin typeface="Calibri"/>
                <a:ea typeface="Calibri"/>
                <a:cs typeface="Calibri"/>
                <a:sym typeface="Calibri"/>
              </a:rPr>
              <a:t>Última actualización: </a:t>
            </a:r>
            <a:r>
              <a:rPr lang="en-US">
                <a:solidFill>
                  <a:srgbClr val="FFFFFF"/>
                </a:solidFill>
                <a:latin typeface="Calibri"/>
                <a:ea typeface="Calibri"/>
                <a:cs typeface="Calibri"/>
                <a:sym typeface="Calibri"/>
              </a:rPr>
              <a:t>23/mayo/2022</a:t>
            </a:r>
            <a:endParaRPr>
              <a:solidFill>
                <a:srgbClr val="FFFFFF"/>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g1378c8651bd_2_0"/>
          <p:cNvSpPr txBox="1"/>
          <p:nvPr>
            <p:ph type="title"/>
          </p:nvPr>
        </p:nvSpPr>
        <p:spPr>
          <a:xfrm>
            <a:off x="2765322" y="47850"/>
            <a:ext cx="15193068" cy="1615815"/>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Calibri"/>
              <a:buNone/>
            </a:pPr>
            <a:r>
              <a:rPr lang="en-US"/>
              <a:t>Tasa de vacunación  en Washington County</a:t>
            </a:r>
            <a:r>
              <a:rPr lang="en-US"/>
              <a:t>: Población adulta vacunada</a:t>
            </a:r>
            <a:endParaRPr/>
          </a:p>
        </p:txBody>
      </p:sp>
      <p:sp>
        <p:nvSpPr>
          <p:cNvPr id="193" name="Google Shape;193;g1378c8651bd_2_0"/>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94" name="Google Shape;194;g1378c8651bd_2_0"/>
          <p:cNvSpPr txBox="1"/>
          <p:nvPr/>
        </p:nvSpPr>
        <p:spPr>
          <a:xfrm>
            <a:off x="1055150" y="3333550"/>
            <a:ext cx="163725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100"/>
              <a:t>Para ver datos actuales de la OHA: </a:t>
            </a:r>
            <a:r>
              <a:rPr lang="en-US" sz="2100" u="sng">
                <a:solidFill>
                  <a:schemeClr val="hlink"/>
                </a:solidFill>
                <a:hlinkClick r:id="rId3"/>
              </a:rPr>
              <a:t>https://public.tableau.com/app/profile/oregon.health.authority.covid.19/viz/OregonCOVID-19VaccineEffortMetrics/RaceandEthnicityData</a:t>
            </a:r>
            <a:endParaRPr sz="2100"/>
          </a:p>
        </p:txBody>
      </p:sp>
      <p:sp>
        <p:nvSpPr>
          <p:cNvPr id="195" name="Google Shape;195;g1378c8651bd_2_0"/>
          <p:cNvSpPr txBox="1"/>
          <p:nvPr/>
        </p:nvSpPr>
        <p:spPr>
          <a:xfrm>
            <a:off x="1075500" y="1683338"/>
            <a:ext cx="16137000" cy="1708500"/>
          </a:xfrm>
          <a:prstGeom prst="rect">
            <a:avLst/>
          </a:prstGeom>
          <a:noFill/>
          <a:ln>
            <a:noFill/>
          </a:ln>
        </p:spPr>
        <p:txBody>
          <a:bodyPr anchorCtr="0" anchor="t" bIns="91425" lIns="91425" spcFirstLastPara="1" rIns="91425" wrap="square" tIns="91425">
            <a:spAutoFit/>
          </a:bodyPr>
          <a:lstStyle/>
          <a:p>
            <a:pPr indent="0" lvl="0" marL="0" rtl="0" algn="l">
              <a:spcBef>
                <a:spcPts val="30"/>
              </a:spcBef>
              <a:spcAft>
                <a:spcPts val="0"/>
              </a:spcAft>
              <a:buClr>
                <a:schemeClr val="dk1"/>
              </a:buClr>
              <a:buSzPts val="1100"/>
              <a:buFont typeface="Arial"/>
              <a:buNone/>
            </a:pPr>
            <a:r>
              <a:rPr lang="en-US" sz="3300">
                <a:latin typeface="Verdana"/>
                <a:ea typeface="Verdana"/>
                <a:cs typeface="Verdana"/>
                <a:sym typeface="Verdana"/>
              </a:rPr>
              <a:t>El 82.5% del total de adultos del Condado de Washington ha completado su serie inicial de vacunación, solo el 66.5% de los latinos han completado su serie inicial y el 35.1% han recibido una dosis de refuerzo.</a:t>
            </a:r>
            <a:endParaRPr sz="3300">
              <a:latin typeface="Verdana"/>
              <a:ea typeface="Verdana"/>
              <a:cs typeface="Verdana"/>
              <a:sym typeface="Verdana"/>
            </a:endParaRPr>
          </a:p>
        </p:txBody>
      </p:sp>
      <p:sp>
        <p:nvSpPr>
          <p:cNvPr id="196" name="Google Shape;196;g1378c8651bd_2_0"/>
          <p:cNvSpPr txBox="1"/>
          <p:nvPr/>
        </p:nvSpPr>
        <p:spPr>
          <a:xfrm>
            <a:off x="100750" y="655650"/>
            <a:ext cx="1781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FFFFFF"/>
                </a:solidFill>
                <a:latin typeface="Calibri"/>
                <a:ea typeface="Calibri"/>
                <a:cs typeface="Calibri"/>
                <a:sym typeface="Calibri"/>
              </a:rPr>
              <a:t>24/junio</a:t>
            </a:r>
            <a:r>
              <a:rPr lang="en-US">
                <a:solidFill>
                  <a:srgbClr val="FFFFFF"/>
                </a:solidFill>
                <a:latin typeface="Calibri"/>
                <a:ea typeface="Calibri"/>
                <a:cs typeface="Calibri"/>
                <a:sym typeface="Calibri"/>
              </a:rPr>
              <a:t>/2022</a:t>
            </a:r>
            <a:endParaRPr>
              <a:solidFill>
                <a:srgbClr val="FFFFFF"/>
              </a:solidFill>
              <a:latin typeface="Calibri"/>
              <a:ea typeface="Calibri"/>
              <a:cs typeface="Calibri"/>
              <a:sym typeface="Calibri"/>
            </a:endParaRPr>
          </a:p>
        </p:txBody>
      </p:sp>
      <p:pic>
        <p:nvPicPr>
          <p:cNvPr id="197" name="Google Shape;197;g1378c8651bd_2_0"/>
          <p:cNvPicPr preferRelativeResize="0"/>
          <p:nvPr/>
        </p:nvPicPr>
        <p:blipFill>
          <a:blip r:embed="rId4">
            <a:alphaModFix/>
          </a:blip>
          <a:stretch>
            <a:fillRect/>
          </a:stretch>
        </p:blipFill>
        <p:spPr>
          <a:xfrm>
            <a:off x="2199900" y="4164850"/>
            <a:ext cx="12832714" cy="58405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2" name="Shape 202"/>
        <p:cNvGrpSpPr/>
        <p:nvPr/>
      </p:nvGrpSpPr>
      <p:grpSpPr>
        <a:xfrm>
          <a:off x="0" y="0"/>
          <a:ext cx="0" cy="0"/>
          <a:chOff x="0" y="0"/>
          <a:chExt cx="0" cy="0"/>
        </a:xfrm>
      </p:grpSpPr>
      <p:sp>
        <p:nvSpPr>
          <p:cNvPr id="203" name="Google Shape;203;g12cff2c8fa8_16_63"/>
          <p:cNvSpPr txBox="1"/>
          <p:nvPr>
            <p:ph type="title"/>
          </p:nvPr>
        </p:nvSpPr>
        <p:spPr>
          <a:xfrm>
            <a:off x="3298722" y="47850"/>
            <a:ext cx="15193200" cy="16158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Calibri"/>
              <a:buNone/>
            </a:pPr>
            <a:r>
              <a:rPr lang="en-US"/>
              <a:t>Nivel de COVID-19 en la comunidad:</a:t>
            </a:r>
            <a:r>
              <a:rPr lang="en-US">
                <a:solidFill>
                  <a:srgbClr val="FFFF00"/>
                </a:solidFill>
              </a:rPr>
              <a:t> </a:t>
            </a:r>
            <a:r>
              <a:rPr b="1" lang="en-US">
                <a:solidFill>
                  <a:srgbClr val="FFFF00"/>
                </a:solidFill>
              </a:rPr>
              <a:t>Medio</a:t>
            </a:r>
            <a:endParaRPr b="1">
              <a:solidFill>
                <a:srgbClr val="FFFF00"/>
              </a:solidFill>
            </a:endParaRPr>
          </a:p>
        </p:txBody>
      </p:sp>
      <p:sp>
        <p:nvSpPr>
          <p:cNvPr id="204" name="Google Shape;204;g12cff2c8fa8_16_63"/>
          <p:cNvSpPr txBox="1"/>
          <p:nvPr>
            <p:ph idx="12" type="sldNum"/>
          </p:nvPr>
        </p:nvSpPr>
        <p:spPr>
          <a:xfrm>
            <a:off x="12915900" y="9534526"/>
            <a:ext cx="4114800" cy="5478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id="205" name="Google Shape;205;g12cff2c8fa8_16_63">
            <a:hlinkClick r:id="rId4"/>
          </p:cNvPr>
          <p:cNvPicPr preferRelativeResize="0"/>
          <p:nvPr/>
        </p:nvPicPr>
        <p:blipFill>
          <a:blip r:embed="rId5">
            <a:alphaModFix/>
          </a:blip>
          <a:stretch>
            <a:fillRect/>
          </a:stretch>
        </p:blipFill>
        <p:spPr>
          <a:xfrm>
            <a:off x="302150" y="1778475"/>
            <a:ext cx="7545976" cy="7545976"/>
          </a:xfrm>
          <a:prstGeom prst="rect">
            <a:avLst/>
          </a:prstGeom>
          <a:noFill/>
          <a:ln>
            <a:noFill/>
          </a:ln>
        </p:spPr>
      </p:pic>
      <p:sp>
        <p:nvSpPr>
          <p:cNvPr id="206" name="Google Shape;206;g12cff2c8fa8_16_63"/>
          <p:cNvSpPr txBox="1"/>
          <p:nvPr/>
        </p:nvSpPr>
        <p:spPr>
          <a:xfrm>
            <a:off x="8005450" y="9499875"/>
            <a:ext cx="64140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000">
                <a:latin typeface="Calibri"/>
                <a:ea typeface="Calibri"/>
                <a:cs typeface="Calibri"/>
                <a:sym typeface="Calibri"/>
              </a:rPr>
              <a:t>NIvel de COVID-19 información de los CDC: </a:t>
            </a:r>
            <a:r>
              <a:rPr lang="en-US" sz="2000" u="sng">
                <a:solidFill>
                  <a:schemeClr val="hlink"/>
                </a:solidFill>
                <a:latin typeface="Calibri"/>
                <a:ea typeface="Calibri"/>
                <a:cs typeface="Calibri"/>
                <a:sym typeface="Calibri"/>
                <a:hlinkClick r:id="rId6"/>
              </a:rPr>
              <a:t>Español</a:t>
            </a:r>
            <a:r>
              <a:rPr lang="en-US" sz="2000">
                <a:latin typeface="Calibri"/>
                <a:ea typeface="Calibri"/>
                <a:cs typeface="Calibri"/>
                <a:sym typeface="Calibri"/>
              </a:rPr>
              <a:t> </a:t>
            </a:r>
            <a:endParaRPr sz="2000">
              <a:latin typeface="Calibri"/>
              <a:ea typeface="Calibri"/>
              <a:cs typeface="Calibri"/>
              <a:sym typeface="Calibri"/>
            </a:endParaRPr>
          </a:p>
          <a:p>
            <a:pPr indent="0" lvl="0" marL="0" rtl="0" algn="l">
              <a:spcBef>
                <a:spcPts val="0"/>
              </a:spcBef>
              <a:spcAft>
                <a:spcPts val="0"/>
              </a:spcAft>
              <a:buNone/>
            </a:pPr>
            <a:r>
              <a:rPr lang="en-US" sz="2000">
                <a:latin typeface="Calibri"/>
                <a:ea typeface="Calibri"/>
                <a:cs typeface="Calibri"/>
                <a:sym typeface="Calibri"/>
              </a:rPr>
              <a:t>OHA’s update: </a:t>
            </a:r>
            <a:r>
              <a:rPr lang="en-US" sz="2000" u="sng">
                <a:solidFill>
                  <a:schemeClr val="hlink"/>
                </a:solidFill>
                <a:latin typeface="Calibri"/>
                <a:ea typeface="Calibri"/>
                <a:cs typeface="Calibri"/>
                <a:sym typeface="Calibri"/>
                <a:hlinkClick r:id="rId7"/>
              </a:rPr>
              <a:t>English </a:t>
            </a:r>
            <a:endParaRPr sz="2000">
              <a:latin typeface="Calibri"/>
              <a:ea typeface="Calibri"/>
              <a:cs typeface="Calibri"/>
              <a:sym typeface="Calibri"/>
            </a:endParaRPr>
          </a:p>
        </p:txBody>
      </p:sp>
      <p:sp>
        <p:nvSpPr>
          <p:cNvPr id="207" name="Google Shape;207;g12cff2c8fa8_16_63"/>
          <p:cNvSpPr txBox="1"/>
          <p:nvPr/>
        </p:nvSpPr>
        <p:spPr>
          <a:xfrm>
            <a:off x="7932300" y="1947200"/>
            <a:ext cx="9050400" cy="7299900"/>
          </a:xfrm>
          <a:prstGeom prst="rect">
            <a:avLst/>
          </a:prstGeom>
          <a:noFill/>
          <a:ln>
            <a:noFill/>
          </a:ln>
        </p:spPr>
        <p:txBody>
          <a:bodyPr anchorCtr="0" anchor="t" bIns="91425" lIns="91425" spcFirstLastPara="1" rIns="91425" wrap="square" tIns="91425">
            <a:spAutoFit/>
          </a:bodyPr>
          <a:lstStyle/>
          <a:p>
            <a:pPr indent="0" lvl="0" marL="0" rtl="0" algn="l">
              <a:spcBef>
                <a:spcPts val="30"/>
              </a:spcBef>
              <a:spcAft>
                <a:spcPts val="0"/>
              </a:spcAft>
              <a:buClr>
                <a:schemeClr val="dk1"/>
              </a:buClr>
              <a:buSzPts val="1100"/>
              <a:buFont typeface="Arial"/>
              <a:buNone/>
            </a:pPr>
            <a:r>
              <a:rPr lang="en-US" sz="3300">
                <a:latin typeface="Verdana"/>
                <a:ea typeface="Verdana"/>
                <a:cs typeface="Verdana"/>
                <a:sym typeface="Verdana"/>
              </a:rPr>
              <a:t>Los representantes de Salud Pública no </a:t>
            </a:r>
            <a:r>
              <a:rPr lang="en-US" sz="3300">
                <a:latin typeface="Verdana"/>
                <a:ea typeface="Verdana"/>
                <a:cs typeface="Verdana"/>
                <a:sym typeface="Verdana"/>
              </a:rPr>
              <a:t>sólo</a:t>
            </a:r>
            <a:r>
              <a:rPr lang="en-US" sz="3300">
                <a:latin typeface="Verdana"/>
                <a:ea typeface="Verdana"/>
                <a:cs typeface="Verdana"/>
                <a:sym typeface="Verdana"/>
              </a:rPr>
              <a:t> revisan los casos de COVID, también </a:t>
            </a:r>
            <a:r>
              <a:rPr lang="en-US" sz="3300">
                <a:latin typeface="Verdana"/>
                <a:ea typeface="Verdana"/>
                <a:cs typeface="Verdana"/>
                <a:sym typeface="Verdana"/>
              </a:rPr>
              <a:t>deben</a:t>
            </a:r>
            <a:r>
              <a:rPr lang="en-US" sz="3300">
                <a:latin typeface="Verdana"/>
                <a:ea typeface="Verdana"/>
                <a:cs typeface="Verdana"/>
                <a:sym typeface="Verdana"/>
              </a:rPr>
              <a:t> evaluar la cantidad de </a:t>
            </a:r>
            <a:r>
              <a:rPr b="1" lang="en-US" sz="3300">
                <a:latin typeface="Verdana"/>
                <a:ea typeface="Verdana"/>
                <a:cs typeface="Verdana"/>
                <a:sym typeface="Verdana"/>
              </a:rPr>
              <a:t>hospitalizados</a:t>
            </a:r>
            <a:r>
              <a:rPr lang="en-US" sz="3300">
                <a:latin typeface="Verdana"/>
                <a:ea typeface="Verdana"/>
                <a:cs typeface="Verdana"/>
                <a:sym typeface="Verdana"/>
              </a:rPr>
              <a:t>, el nivel de covid en las aguas residuales y las muertes. Así determinan el nivel de riesgo en la comunidad para poder brindar la guías que corresponde y estas guías se ajustan siendo </a:t>
            </a:r>
            <a:r>
              <a:rPr lang="en-US" sz="3300">
                <a:latin typeface="Verdana"/>
                <a:ea typeface="Verdana"/>
                <a:cs typeface="Verdana"/>
                <a:sym typeface="Verdana"/>
              </a:rPr>
              <a:t>más</a:t>
            </a:r>
            <a:r>
              <a:rPr lang="en-US" sz="3300">
                <a:latin typeface="Verdana"/>
                <a:ea typeface="Verdana"/>
                <a:cs typeface="Verdana"/>
                <a:sym typeface="Verdana"/>
              </a:rPr>
              <a:t> estrictas o más relajadas, según se necesite. </a:t>
            </a:r>
            <a:endParaRPr sz="3300">
              <a:latin typeface="Verdana"/>
              <a:ea typeface="Verdana"/>
              <a:cs typeface="Verdana"/>
              <a:sym typeface="Verdana"/>
            </a:endParaRPr>
          </a:p>
          <a:p>
            <a:pPr indent="0" lvl="0" marL="0" rtl="0" algn="l">
              <a:spcBef>
                <a:spcPts val="30"/>
              </a:spcBef>
              <a:spcAft>
                <a:spcPts val="0"/>
              </a:spcAft>
              <a:buClr>
                <a:schemeClr val="dk1"/>
              </a:buClr>
              <a:buSzPts val="1100"/>
              <a:buFont typeface="Arial"/>
              <a:buNone/>
            </a:pPr>
            <a:r>
              <a:rPr lang="en-US" sz="3300">
                <a:latin typeface="Verdana"/>
                <a:ea typeface="Verdana"/>
                <a:cs typeface="Verdana"/>
                <a:sym typeface="Verdana"/>
              </a:rPr>
              <a:t>La meta final es proteger a la gente y no poner en riesgo el sistema hospitalario. Desde el 23 de mayo 15 condados (y el nuestro) están en nivel medio.</a:t>
            </a:r>
            <a:endParaRPr sz="3300">
              <a:latin typeface="Verdana"/>
              <a:ea typeface="Verdana"/>
              <a:cs typeface="Verdana"/>
              <a:sym typeface="Verdana"/>
            </a:endParaRPr>
          </a:p>
        </p:txBody>
      </p:sp>
      <p:sp>
        <p:nvSpPr>
          <p:cNvPr id="208" name="Google Shape;208;g12cff2c8fa8_16_63"/>
          <p:cNvSpPr txBox="1"/>
          <p:nvPr/>
        </p:nvSpPr>
        <p:spPr>
          <a:xfrm>
            <a:off x="100750" y="655650"/>
            <a:ext cx="17817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FFFFFF"/>
                </a:solidFill>
                <a:latin typeface="Calibri"/>
                <a:ea typeface="Calibri"/>
                <a:cs typeface="Calibri"/>
                <a:sym typeface="Calibri"/>
              </a:rPr>
              <a:t>Última</a:t>
            </a:r>
            <a:r>
              <a:rPr lang="en-US">
                <a:solidFill>
                  <a:srgbClr val="FFFFFF"/>
                </a:solidFill>
                <a:latin typeface="Calibri"/>
                <a:ea typeface="Calibri"/>
                <a:cs typeface="Calibri"/>
                <a:sym typeface="Calibri"/>
              </a:rPr>
              <a:t> </a:t>
            </a:r>
            <a:r>
              <a:rPr lang="en-US">
                <a:solidFill>
                  <a:srgbClr val="FFFFFF"/>
                </a:solidFill>
                <a:latin typeface="Calibri"/>
                <a:ea typeface="Calibri"/>
                <a:cs typeface="Calibri"/>
                <a:sym typeface="Calibri"/>
              </a:rPr>
              <a:t>actualización</a:t>
            </a:r>
            <a:r>
              <a:rPr lang="en-US">
                <a:solidFill>
                  <a:srgbClr val="FFFFFF"/>
                </a:solidFill>
                <a:latin typeface="Calibri"/>
                <a:ea typeface="Calibri"/>
                <a:cs typeface="Calibri"/>
                <a:sym typeface="Calibri"/>
              </a:rPr>
              <a:t>: </a:t>
            </a:r>
            <a:r>
              <a:rPr lang="en-US">
                <a:solidFill>
                  <a:srgbClr val="FFFFFF"/>
                </a:solidFill>
                <a:latin typeface="Calibri"/>
                <a:ea typeface="Calibri"/>
                <a:cs typeface="Calibri"/>
                <a:sym typeface="Calibri"/>
              </a:rPr>
              <a:t>23/mayo/2022</a:t>
            </a:r>
            <a:endParaRPr>
              <a:solidFill>
                <a:srgbClr val="FFFFFF"/>
              </a:solidFill>
              <a:latin typeface="Calibri"/>
              <a:ea typeface="Calibri"/>
              <a:cs typeface="Calibri"/>
              <a:sym typeface="Calibri"/>
            </a:endParaRPr>
          </a:p>
        </p:txBody>
      </p:sp>
      <p:sp>
        <p:nvSpPr>
          <p:cNvPr id="209" name="Google Shape;209;g12cff2c8fa8_16_63"/>
          <p:cNvSpPr txBox="1"/>
          <p:nvPr/>
        </p:nvSpPr>
        <p:spPr>
          <a:xfrm>
            <a:off x="302150" y="9469875"/>
            <a:ext cx="5258700" cy="677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Calibri"/>
                <a:ea typeface="Calibri"/>
                <a:cs typeface="Calibri"/>
                <a:sym typeface="Calibri"/>
              </a:rPr>
              <a:t>Hacer clic para descargar y comp</a:t>
            </a:r>
            <a:r>
              <a:rPr lang="en-US" sz="1600">
                <a:latin typeface="Calibri"/>
                <a:ea typeface="Calibri"/>
                <a:cs typeface="Calibri"/>
                <a:sym typeface="Calibri"/>
              </a:rPr>
              <a:t>artir la </a:t>
            </a:r>
            <a:r>
              <a:rPr b="0" i="0" lang="en-US" sz="1600" u="sng" cap="none" strike="noStrike">
                <a:solidFill>
                  <a:srgbClr val="0563C1"/>
                </a:solidFill>
                <a:latin typeface="Calibri"/>
                <a:ea typeface="Calibri"/>
                <a:cs typeface="Calibri"/>
                <a:sym typeface="Calibri"/>
                <a:hlinkClick r:id="rId8">
                  <a:extLst>
                    <a:ext uri="{A12FA001-AC4F-418D-AE19-62706E023703}">
                      <ahyp:hlinkClr val="tx"/>
                    </a:ext>
                  </a:extLst>
                </a:hlinkClick>
              </a:rPr>
              <a:t> imagen en español.</a:t>
            </a:r>
            <a:endParaRPr b="0" i="0" sz="16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Calibri"/>
                <a:ea typeface="Calibri"/>
                <a:cs typeface="Calibri"/>
                <a:sym typeface="Calibri"/>
              </a:rPr>
              <a:t>Hacer clic pa</a:t>
            </a:r>
            <a:r>
              <a:rPr lang="en-US" sz="1600">
                <a:latin typeface="Calibri"/>
                <a:ea typeface="Calibri"/>
                <a:cs typeface="Calibri"/>
                <a:sym typeface="Calibri"/>
              </a:rPr>
              <a:t>ra </a:t>
            </a:r>
            <a:r>
              <a:rPr lang="en-US" sz="1600">
                <a:solidFill>
                  <a:schemeClr val="dk1"/>
                </a:solidFill>
                <a:latin typeface="Calibri"/>
                <a:ea typeface="Calibri"/>
                <a:cs typeface="Calibri"/>
                <a:sym typeface="Calibri"/>
              </a:rPr>
              <a:t>descargar y compartir la </a:t>
            </a:r>
            <a:r>
              <a:rPr b="0" i="0" lang="en-US" sz="1600" u="sng" cap="none" strike="noStrike">
                <a:solidFill>
                  <a:srgbClr val="0563C1"/>
                </a:solidFill>
                <a:latin typeface="Calibri"/>
                <a:ea typeface="Calibri"/>
                <a:cs typeface="Calibri"/>
                <a:sym typeface="Calibri"/>
                <a:hlinkClick r:id="rId9">
                  <a:extLst>
                    <a:ext uri="{A12FA001-AC4F-418D-AE19-62706E023703}">
                      <ahyp:hlinkClr val="tx"/>
                    </a:ext>
                  </a:extLst>
                </a:hlinkClick>
              </a:rPr>
              <a:t> imagen en inglés</a:t>
            </a:r>
            <a:endParaRPr b="0" i="0" sz="1600" u="none" cap="none" strike="noStrike">
              <a:solidFill>
                <a:srgbClr val="000000"/>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4" name="Shape 214"/>
        <p:cNvGrpSpPr/>
        <p:nvPr/>
      </p:nvGrpSpPr>
      <p:grpSpPr>
        <a:xfrm>
          <a:off x="0" y="0"/>
          <a:ext cx="0" cy="0"/>
          <a:chOff x="0" y="0"/>
          <a:chExt cx="0" cy="0"/>
        </a:xfrm>
      </p:grpSpPr>
      <p:sp>
        <p:nvSpPr>
          <p:cNvPr id="215" name="Google Shape;215;g137711cd498_6_0"/>
          <p:cNvSpPr txBox="1"/>
          <p:nvPr>
            <p:ph type="title"/>
          </p:nvPr>
        </p:nvSpPr>
        <p:spPr>
          <a:xfrm>
            <a:off x="2818847" y="186400"/>
            <a:ext cx="15193200" cy="16158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Calibri"/>
              <a:buNone/>
            </a:pPr>
            <a:r>
              <a:rPr lang="en-US"/>
              <a:t>Vacunación contra el COVID-19 a domicilio</a:t>
            </a:r>
            <a:endParaRPr/>
          </a:p>
        </p:txBody>
      </p:sp>
      <p:sp>
        <p:nvSpPr>
          <p:cNvPr id="216" name="Google Shape;216;g137711cd498_6_0"/>
          <p:cNvSpPr txBox="1"/>
          <p:nvPr>
            <p:ph idx="12" type="sldNum"/>
          </p:nvPr>
        </p:nvSpPr>
        <p:spPr>
          <a:xfrm>
            <a:off x="12822211" y="9740641"/>
            <a:ext cx="4114800" cy="547688"/>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17" name="Google Shape;217;g137711cd498_6_0"/>
          <p:cNvSpPr txBox="1"/>
          <p:nvPr/>
        </p:nvSpPr>
        <p:spPr>
          <a:xfrm>
            <a:off x="462350" y="1802200"/>
            <a:ext cx="10134900" cy="1615800"/>
          </a:xfrm>
          <a:prstGeom prst="rect">
            <a:avLst/>
          </a:prstGeom>
          <a:noFill/>
          <a:ln>
            <a:noFill/>
          </a:ln>
        </p:spPr>
        <p:txBody>
          <a:bodyPr anchorCtr="0" anchor="t" bIns="22850" lIns="45725" spcFirstLastPara="1" rIns="45725" wrap="square" tIns="22850">
            <a:noAutofit/>
          </a:bodyPr>
          <a:lstStyle/>
          <a:p>
            <a:pPr indent="0" lvl="0" marL="0" rtl="0" algn="l">
              <a:lnSpc>
                <a:spcPct val="90000"/>
              </a:lnSpc>
              <a:spcBef>
                <a:spcPts val="800"/>
              </a:spcBef>
              <a:spcAft>
                <a:spcPts val="0"/>
              </a:spcAft>
              <a:buNone/>
            </a:pPr>
            <a:r>
              <a:t/>
            </a:r>
            <a:endParaRPr sz="3100">
              <a:solidFill>
                <a:srgbClr val="000000"/>
              </a:solidFill>
              <a:latin typeface="Calibri"/>
              <a:ea typeface="Calibri"/>
              <a:cs typeface="Calibri"/>
              <a:sym typeface="Calibri"/>
            </a:endParaRPr>
          </a:p>
        </p:txBody>
      </p:sp>
      <p:pic>
        <p:nvPicPr>
          <p:cNvPr id="218" name="Google Shape;218;g137711cd498_6_0">
            <a:hlinkClick r:id="rId4"/>
          </p:cNvPr>
          <p:cNvPicPr preferRelativeResize="0"/>
          <p:nvPr/>
        </p:nvPicPr>
        <p:blipFill>
          <a:blip r:embed="rId5">
            <a:alphaModFix/>
          </a:blip>
          <a:stretch>
            <a:fillRect/>
          </a:stretch>
        </p:blipFill>
        <p:spPr>
          <a:xfrm>
            <a:off x="10786100" y="1802203"/>
            <a:ext cx="6822800" cy="5441300"/>
          </a:xfrm>
          <a:prstGeom prst="rect">
            <a:avLst/>
          </a:prstGeom>
          <a:noFill/>
          <a:ln>
            <a:noFill/>
          </a:ln>
        </p:spPr>
      </p:pic>
      <p:pic>
        <p:nvPicPr>
          <p:cNvPr id="219" name="Google Shape;219;g137711cd498_6_0">
            <a:hlinkClick r:id="rId6"/>
          </p:cNvPr>
          <p:cNvPicPr preferRelativeResize="0"/>
          <p:nvPr/>
        </p:nvPicPr>
        <p:blipFill>
          <a:blip r:embed="rId7">
            <a:alphaModFix/>
          </a:blip>
          <a:stretch>
            <a:fillRect/>
          </a:stretch>
        </p:blipFill>
        <p:spPr>
          <a:xfrm>
            <a:off x="0" y="1802200"/>
            <a:ext cx="10414443" cy="6942962"/>
          </a:xfrm>
          <a:prstGeom prst="rect">
            <a:avLst/>
          </a:prstGeom>
          <a:noFill/>
          <a:ln>
            <a:noFill/>
          </a:ln>
        </p:spPr>
      </p:pic>
      <p:sp>
        <p:nvSpPr>
          <p:cNvPr id="220" name="Google Shape;220;g137711cd498_6_0"/>
          <p:cNvSpPr txBox="1"/>
          <p:nvPr/>
        </p:nvSpPr>
        <p:spPr>
          <a:xfrm>
            <a:off x="182800" y="9179975"/>
            <a:ext cx="14158200" cy="89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300">
                <a:latin typeface="Calibri"/>
                <a:ea typeface="Calibri"/>
                <a:cs typeface="Calibri"/>
                <a:sym typeface="Calibri"/>
              </a:rPr>
              <a:t>LLame, envíe correo electrónico o envíe la solicitud en línea: </a:t>
            </a:r>
            <a:r>
              <a:rPr lang="en-US" sz="2000" u="sng">
                <a:solidFill>
                  <a:schemeClr val="hlink"/>
                </a:solidFill>
                <a:hlinkClick r:id="rId8"/>
              </a:rPr>
              <a:t>Homebound Vaccine Request Form (washingtoncounty-or.com)</a:t>
            </a:r>
            <a:r>
              <a:rPr lang="en-US" sz="2300">
                <a:latin typeface="Calibri"/>
                <a:ea typeface="Calibri"/>
                <a:cs typeface="Calibri"/>
                <a:sym typeface="Calibri"/>
              </a:rPr>
              <a:t> </a:t>
            </a:r>
            <a:r>
              <a:rPr lang="en-US" sz="1900">
                <a:latin typeface="Calibri"/>
                <a:ea typeface="Calibri"/>
                <a:cs typeface="Calibri"/>
                <a:sym typeface="Calibri"/>
              </a:rPr>
              <a:t> </a:t>
            </a:r>
            <a:endParaRPr sz="1900">
              <a:latin typeface="Calibri"/>
              <a:ea typeface="Calibri"/>
              <a:cs typeface="Calibri"/>
              <a:sym typeface="Calibri"/>
            </a:endParaRPr>
          </a:p>
        </p:txBody>
      </p:sp>
      <p:sp>
        <p:nvSpPr>
          <p:cNvPr id="221" name="Google Shape;221;g137711cd498_6_0"/>
          <p:cNvSpPr txBox="1"/>
          <p:nvPr/>
        </p:nvSpPr>
        <p:spPr>
          <a:xfrm>
            <a:off x="100750" y="655650"/>
            <a:ext cx="17817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FFFFFF"/>
                </a:solidFill>
                <a:latin typeface="Calibri"/>
                <a:ea typeface="Calibri"/>
                <a:cs typeface="Calibri"/>
                <a:sym typeface="Calibri"/>
              </a:rPr>
              <a:t>Última</a:t>
            </a:r>
            <a:r>
              <a:rPr lang="en-US">
                <a:solidFill>
                  <a:srgbClr val="FFFFFF"/>
                </a:solidFill>
                <a:latin typeface="Calibri"/>
                <a:ea typeface="Calibri"/>
                <a:cs typeface="Calibri"/>
                <a:sym typeface="Calibri"/>
              </a:rPr>
              <a:t> </a:t>
            </a:r>
            <a:r>
              <a:rPr lang="en-US">
                <a:solidFill>
                  <a:srgbClr val="FFFFFF"/>
                </a:solidFill>
                <a:latin typeface="Calibri"/>
                <a:ea typeface="Calibri"/>
                <a:cs typeface="Calibri"/>
                <a:sym typeface="Calibri"/>
              </a:rPr>
              <a:t>actualización</a:t>
            </a:r>
            <a:br>
              <a:rPr lang="en-US">
                <a:solidFill>
                  <a:srgbClr val="FFFFFF"/>
                </a:solidFill>
                <a:latin typeface="Calibri"/>
                <a:ea typeface="Calibri"/>
                <a:cs typeface="Calibri"/>
                <a:sym typeface="Calibri"/>
              </a:rPr>
            </a:br>
            <a:r>
              <a:rPr lang="en-US">
                <a:solidFill>
                  <a:srgbClr val="FFFFFF"/>
                </a:solidFill>
                <a:latin typeface="Calibri"/>
                <a:ea typeface="Calibri"/>
                <a:cs typeface="Calibri"/>
                <a:sym typeface="Calibri"/>
              </a:rPr>
              <a:t>23</a:t>
            </a:r>
            <a:r>
              <a:rPr lang="en-US">
                <a:solidFill>
                  <a:srgbClr val="FFFFFF"/>
                </a:solidFill>
                <a:latin typeface="Calibri"/>
                <a:ea typeface="Calibri"/>
                <a:cs typeface="Calibri"/>
                <a:sym typeface="Calibri"/>
              </a:rPr>
              <a:t>/junio/2022</a:t>
            </a:r>
            <a:endParaRPr>
              <a:solidFill>
                <a:srgbClr val="FFFFFF"/>
              </a:solidFill>
              <a:latin typeface="Calibri"/>
              <a:ea typeface="Calibri"/>
              <a:cs typeface="Calibri"/>
              <a:sym typeface="Calibri"/>
            </a:endParaRPr>
          </a:p>
        </p:txBody>
      </p:sp>
      <p:sp>
        <p:nvSpPr>
          <p:cNvPr id="222" name="Google Shape;222;g137711cd498_6_0"/>
          <p:cNvSpPr txBox="1"/>
          <p:nvPr/>
        </p:nvSpPr>
        <p:spPr>
          <a:xfrm>
            <a:off x="10786150" y="7374300"/>
            <a:ext cx="6822900" cy="1970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700">
                <a:highlight>
                  <a:srgbClr val="FFFF00"/>
                </a:highlight>
                <a:latin typeface="Calibri"/>
                <a:ea typeface="Calibri"/>
                <a:cs typeface="Calibri"/>
                <a:sym typeface="Calibri"/>
              </a:rPr>
              <a:t>NOTA</a:t>
            </a:r>
            <a:r>
              <a:rPr lang="en-US" sz="1700">
                <a:latin typeface="Calibri"/>
                <a:ea typeface="Calibri"/>
                <a:cs typeface="Calibri"/>
                <a:sym typeface="Calibri"/>
              </a:rPr>
              <a:t>: No estamos ofreciendo las vacunas para bebés y niños menores de cinco años. Visite </a:t>
            </a:r>
            <a:r>
              <a:rPr lang="en-US" sz="1700" u="sng">
                <a:solidFill>
                  <a:schemeClr val="hlink"/>
                </a:solidFill>
                <a:latin typeface="Calibri"/>
                <a:ea typeface="Calibri"/>
                <a:cs typeface="Calibri"/>
                <a:sym typeface="Calibri"/>
                <a:hlinkClick r:id="rId9"/>
              </a:rPr>
              <a:t>www.co.washington.or.us/vacuna</a:t>
            </a:r>
            <a:r>
              <a:rPr lang="en-US" sz="1700">
                <a:latin typeface="Calibri"/>
                <a:ea typeface="Calibri"/>
                <a:cs typeface="Calibri"/>
                <a:sym typeface="Calibri"/>
              </a:rPr>
              <a:t> para ver la lista de clínicas que sí la ofrecerán.</a:t>
            </a:r>
            <a:endParaRPr sz="1700">
              <a:latin typeface="Calibri"/>
              <a:ea typeface="Calibri"/>
              <a:cs typeface="Calibri"/>
              <a:sym typeface="Calibri"/>
            </a:endParaRPr>
          </a:p>
          <a:p>
            <a:pPr indent="0" lvl="0" marL="0" rtl="0" algn="l">
              <a:spcBef>
                <a:spcPts val="0"/>
              </a:spcBef>
              <a:spcAft>
                <a:spcPts val="0"/>
              </a:spcAft>
              <a:buNone/>
            </a:pPr>
            <a:r>
              <a:t/>
            </a:r>
            <a:endParaRPr sz="1700">
              <a:latin typeface="Calibri"/>
              <a:ea typeface="Calibri"/>
              <a:cs typeface="Calibri"/>
              <a:sym typeface="Calibri"/>
            </a:endParaRPr>
          </a:p>
          <a:p>
            <a:pPr indent="0" lvl="0" marL="0" rtl="0" algn="l">
              <a:spcBef>
                <a:spcPts val="0"/>
              </a:spcBef>
              <a:spcAft>
                <a:spcPts val="0"/>
              </a:spcAft>
              <a:buNone/>
            </a:pPr>
            <a:r>
              <a:rPr lang="en-US" sz="1700">
                <a:latin typeface="Calibri"/>
                <a:ea typeface="Calibri"/>
                <a:cs typeface="Calibri"/>
                <a:sym typeface="Calibri"/>
              </a:rPr>
              <a:t>Consulte con su clínica o </a:t>
            </a:r>
            <a:r>
              <a:rPr lang="en-US" sz="1700">
                <a:latin typeface="Calibri"/>
                <a:ea typeface="Calibri"/>
                <a:cs typeface="Calibri"/>
                <a:sym typeface="Calibri"/>
              </a:rPr>
              <a:t>pediatra</a:t>
            </a:r>
            <a:r>
              <a:rPr lang="en-US" sz="1700">
                <a:latin typeface="Calibri"/>
                <a:ea typeface="Calibri"/>
                <a:cs typeface="Calibri"/>
                <a:sym typeface="Calibri"/>
              </a:rPr>
              <a:t> para confirmar cuándo ya puede hacer una cita para vacunar a sus pequeños. </a:t>
            </a:r>
            <a:endParaRPr sz="1700">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 </a:t>
            </a:r>
            <a:endParaRPr>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D7A8"/>
        </a:solidFill>
      </p:bgPr>
    </p:bg>
    <p:spTree>
      <p:nvGrpSpPr>
        <p:cNvPr id="227" name="Shape 227"/>
        <p:cNvGrpSpPr/>
        <p:nvPr/>
      </p:nvGrpSpPr>
      <p:grpSpPr>
        <a:xfrm>
          <a:off x="0" y="0"/>
          <a:ext cx="0" cy="0"/>
          <a:chOff x="0" y="0"/>
          <a:chExt cx="0" cy="0"/>
        </a:xfrm>
      </p:grpSpPr>
      <p:sp>
        <p:nvSpPr>
          <p:cNvPr id="228" name="Google Shape;228;g1351d3b1b03_2_0"/>
          <p:cNvSpPr txBox="1"/>
          <p:nvPr>
            <p:ph type="title"/>
          </p:nvPr>
        </p:nvSpPr>
        <p:spPr>
          <a:xfrm>
            <a:off x="2818847" y="34000"/>
            <a:ext cx="15193200" cy="16158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12704"/>
              <a:buFont typeface="Calibri"/>
              <a:buNone/>
            </a:pPr>
            <a:r>
              <a:rPr lang="en-US" sz="6122"/>
              <a:t>El programa </a:t>
            </a:r>
            <a:r>
              <a:rPr b="1" lang="en-US" sz="6122">
                <a:solidFill>
                  <a:schemeClr val="accent6"/>
                </a:solidFill>
              </a:rPr>
              <a:t>WIC tiene recursos</a:t>
            </a:r>
            <a:r>
              <a:rPr lang="en-US" sz="6122"/>
              <a:t> para ayudar a miles de familias más que sean elegibles</a:t>
            </a:r>
            <a:r>
              <a:rPr lang="en-US"/>
              <a:t> </a:t>
            </a:r>
            <a:endParaRPr/>
          </a:p>
        </p:txBody>
      </p:sp>
      <p:sp>
        <p:nvSpPr>
          <p:cNvPr id="229" name="Google Shape;229;g1351d3b1b03_2_0"/>
          <p:cNvSpPr txBox="1"/>
          <p:nvPr>
            <p:ph idx="12" type="sldNum"/>
          </p:nvPr>
        </p:nvSpPr>
        <p:spPr>
          <a:xfrm>
            <a:off x="12822211" y="9740641"/>
            <a:ext cx="4114800" cy="5478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30" name="Google Shape;230;g1351d3b1b03_2_0"/>
          <p:cNvSpPr txBox="1"/>
          <p:nvPr/>
        </p:nvSpPr>
        <p:spPr>
          <a:xfrm>
            <a:off x="100750" y="655650"/>
            <a:ext cx="1781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FFFFFF"/>
                </a:solidFill>
                <a:latin typeface="Calibri"/>
                <a:ea typeface="Calibri"/>
                <a:cs typeface="Calibri"/>
                <a:sym typeface="Calibri"/>
              </a:rPr>
              <a:t>15</a:t>
            </a:r>
            <a:r>
              <a:rPr lang="en-US">
                <a:solidFill>
                  <a:srgbClr val="FFFFFF"/>
                </a:solidFill>
                <a:latin typeface="Calibri"/>
                <a:ea typeface="Calibri"/>
                <a:cs typeface="Calibri"/>
                <a:sym typeface="Calibri"/>
              </a:rPr>
              <a:t>/junio/2022</a:t>
            </a:r>
            <a:endParaRPr>
              <a:solidFill>
                <a:srgbClr val="FFFFFF"/>
              </a:solidFill>
              <a:latin typeface="Calibri"/>
              <a:ea typeface="Calibri"/>
              <a:cs typeface="Calibri"/>
              <a:sym typeface="Calibri"/>
            </a:endParaRPr>
          </a:p>
        </p:txBody>
      </p:sp>
      <p:pic>
        <p:nvPicPr>
          <p:cNvPr id="231" name="Google Shape;231;g1351d3b1b03_2_0"/>
          <p:cNvPicPr preferRelativeResize="0"/>
          <p:nvPr/>
        </p:nvPicPr>
        <p:blipFill>
          <a:blip r:embed="rId3">
            <a:alphaModFix/>
          </a:blip>
          <a:stretch>
            <a:fillRect/>
          </a:stretch>
        </p:blipFill>
        <p:spPr>
          <a:xfrm>
            <a:off x="230400" y="1943100"/>
            <a:ext cx="7876323" cy="7984550"/>
          </a:xfrm>
          <a:prstGeom prst="rect">
            <a:avLst/>
          </a:prstGeom>
          <a:noFill/>
          <a:ln>
            <a:noFill/>
          </a:ln>
        </p:spPr>
      </p:pic>
      <p:sp>
        <p:nvSpPr>
          <p:cNvPr id="232" name="Google Shape;232;g1351d3b1b03_2_0"/>
          <p:cNvSpPr txBox="1"/>
          <p:nvPr/>
        </p:nvSpPr>
        <p:spPr>
          <a:xfrm>
            <a:off x="8197625" y="1757225"/>
            <a:ext cx="9814500" cy="7874100"/>
          </a:xfrm>
          <a:prstGeom prst="rect">
            <a:avLst/>
          </a:prstGeom>
          <a:noFill/>
          <a:ln>
            <a:noFill/>
          </a:ln>
        </p:spPr>
        <p:txBody>
          <a:bodyPr anchorCtr="0" anchor="t" bIns="91425" lIns="91425" spcFirstLastPara="1" rIns="91425" wrap="square" tIns="91425">
            <a:spAutoFit/>
          </a:bodyPr>
          <a:lstStyle/>
          <a:p>
            <a:pPr indent="-368300" lvl="0" marL="457200" rtl="0" algn="l">
              <a:lnSpc>
                <a:spcPct val="107916"/>
              </a:lnSpc>
              <a:spcBef>
                <a:spcPts val="0"/>
              </a:spcBef>
              <a:spcAft>
                <a:spcPts val="0"/>
              </a:spcAft>
              <a:buSzPts val="2200"/>
              <a:buFont typeface="Calibri"/>
              <a:buChar char="●"/>
            </a:pPr>
            <a:r>
              <a:rPr lang="en-US" sz="2200">
                <a:solidFill>
                  <a:schemeClr val="dk1"/>
                </a:solidFill>
                <a:latin typeface="Calibri"/>
                <a:ea typeface="Calibri"/>
                <a:cs typeface="Calibri"/>
                <a:sym typeface="Calibri"/>
              </a:rPr>
              <a:t>Mientras que el precio de los alimentos sube, el programa WIC puede proveer alimentos nutritivos y apoyo para la lactancia materna a 24,000 personas </a:t>
            </a:r>
            <a:r>
              <a:rPr lang="en-US" sz="2200">
                <a:solidFill>
                  <a:schemeClr val="dk1"/>
                </a:solidFill>
                <a:latin typeface="Calibri"/>
                <a:ea typeface="Calibri"/>
                <a:cs typeface="Calibri"/>
                <a:sym typeface="Calibri"/>
              </a:rPr>
              <a:t>más los condados de Clackamas, Multnomah y Washington, el doble de las que actualmente reciben servicios.</a:t>
            </a:r>
            <a:r>
              <a:rPr lang="en-US" sz="2200">
                <a:solidFill>
                  <a:schemeClr val="dk1"/>
                </a:solidFill>
                <a:latin typeface="Calibri"/>
                <a:ea typeface="Calibri"/>
                <a:cs typeface="Calibri"/>
                <a:sym typeface="Calibri"/>
              </a:rPr>
              <a:t> </a:t>
            </a:r>
            <a:r>
              <a:rPr lang="en-US" sz="2200" u="sng">
                <a:solidFill>
                  <a:srgbClr val="0563C1"/>
                </a:solidFill>
                <a:latin typeface="Calibri"/>
                <a:ea typeface="Calibri"/>
                <a:cs typeface="Calibri"/>
                <a:sym typeface="Calibri"/>
                <a:hlinkClick r:id="rId4">
                  <a:extLst>
                    <a:ext uri="{A12FA001-AC4F-418D-AE19-62706E023703}">
                      <ahyp:hlinkClr val="tx"/>
                    </a:ext>
                  </a:extLst>
                </a:hlinkClick>
              </a:rPr>
              <a:t>Leer comunicado de prensa</a:t>
            </a:r>
            <a:endParaRPr sz="2200">
              <a:latin typeface="Verdana"/>
              <a:ea typeface="Verdana"/>
              <a:cs typeface="Verdana"/>
              <a:sym typeface="Verdana"/>
            </a:endParaRPr>
          </a:p>
          <a:p>
            <a:pPr indent="-368300" lvl="0" marL="457200" rtl="0" algn="l">
              <a:lnSpc>
                <a:spcPct val="107916"/>
              </a:lnSpc>
              <a:spcBef>
                <a:spcPts val="0"/>
              </a:spcBef>
              <a:spcAft>
                <a:spcPts val="0"/>
              </a:spcAft>
              <a:buClr>
                <a:schemeClr val="dk1"/>
              </a:buClr>
              <a:buSzPts val="2200"/>
              <a:buFont typeface="Calibri"/>
              <a:buChar char="●"/>
            </a:pPr>
            <a:r>
              <a:rPr lang="en-US" sz="2200">
                <a:solidFill>
                  <a:schemeClr val="dk1"/>
                </a:solidFill>
                <a:latin typeface="Calibri"/>
                <a:ea typeface="Calibri"/>
                <a:cs typeface="Calibri"/>
                <a:sym typeface="Calibri"/>
              </a:rPr>
              <a:t>El WIC provee alimentos nutritivos, cupones para los mercados de agricultores, apoyo para la lactancia y otros servicios a mujeres embarazadas, madres lactantes, madres, padres, padres de crianza, abuelos y a personas a cargo (tutor legal) de niños </a:t>
            </a:r>
            <a:r>
              <a:rPr lang="en-US" sz="2200">
                <a:solidFill>
                  <a:schemeClr val="dk1"/>
                </a:solidFill>
                <a:latin typeface="Calibri"/>
                <a:ea typeface="Calibri"/>
                <a:cs typeface="Calibri"/>
                <a:sym typeface="Calibri"/>
              </a:rPr>
              <a:t>menores</a:t>
            </a:r>
            <a:r>
              <a:rPr lang="en-US" sz="2200">
                <a:solidFill>
                  <a:schemeClr val="dk1"/>
                </a:solidFill>
                <a:latin typeface="Calibri"/>
                <a:ea typeface="Calibri"/>
                <a:cs typeface="Calibri"/>
                <a:sym typeface="Calibri"/>
              </a:rPr>
              <a:t> de 5 años que sean elegibles.</a:t>
            </a:r>
            <a:endParaRPr sz="2200">
              <a:solidFill>
                <a:schemeClr val="dk1"/>
              </a:solidFill>
              <a:latin typeface="Calibri"/>
              <a:ea typeface="Calibri"/>
              <a:cs typeface="Calibri"/>
              <a:sym typeface="Calibri"/>
            </a:endParaRPr>
          </a:p>
          <a:p>
            <a:pPr indent="-368300" lvl="0" marL="457200" rtl="0" algn="l">
              <a:lnSpc>
                <a:spcPct val="107916"/>
              </a:lnSpc>
              <a:spcBef>
                <a:spcPts val="0"/>
              </a:spcBef>
              <a:spcAft>
                <a:spcPts val="0"/>
              </a:spcAft>
              <a:buClr>
                <a:schemeClr val="dk1"/>
              </a:buClr>
              <a:buSzPts val="2200"/>
              <a:buFont typeface="Calibri"/>
              <a:buChar char="●"/>
            </a:pPr>
            <a:r>
              <a:rPr lang="en-US" sz="2200">
                <a:solidFill>
                  <a:schemeClr val="dk1"/>
                </a:solidFill>
                <a:latin typeface="Calibri"/>
                <a:ea typeface="Calibri"/>
                <a:cs typeface="Calibri"/>
                <a:sym typeface="Calibri"/>
              </a:rPr>
              <a:t>Si usted es elegible para el Oregon Health Plan (Plan de Salud de Oregon), usted cumple con los requisitos de ingreso para el WIC.</a:t>
            </a:r>
            <a:endParaRPr sz="2200">
              <a:solidFill>
                <a:schemeClr val="dk1"/>
              </a:solidFill>
              <a:latin typeface="Calibri"/>
              <a:ea typeface="Calibri"/>
              <a:cs typeface="Calibri"/>
              <a:sym typeface="Calibri"/>
            </a:endParaRPr>
          </a:p>
          <a:p>
            <a:pPr indent="-368300" lvl="0" marL="457200" rtl="0" algn="l">
              <a:lnSpc>
                <a:spcPct val="107916"/>
              </a:lnSpc>
              <a:spcBef>
                <a:spcPts val="0"/>
              </a:spcBef>
              <a:spcAft>
                <a:spcPts val="0"/>
              </a:spcAft>
              <a:buClr>
                <a:schemeClr val="dk1"/>
              </a:buClr>
              <a:buSzPts val="2200"/>
              <a:buFont typeface="Calibri"/>
              <a:buChar char="●"/>
            </a:pPr>
            <a:r>
              <a:rPr lang="en-US" sz="2200">
                <a:solidFill>
                  <a:schemeClr val="dk1"/>
                </a:solidFill>
                <a:latin typeface="Calibri"/>
                <a:ea typeface="Calibri"/>
                <a:cs typeface="Calibri"/>
                <a:sym typeface="Calibri"/>
              </a:rPr>
              <a:t>Una familia de cuatro miembros con un ingreso de poco más de $51,000 al año aún es elegible.</a:t>
            </a:r>
            <a:endParaRPr sz="2200">
              <a:solidFill>
                <a:schemeClr val="dk1"/>
              </a:solidFill>
              <a:latin typeface="Calibri"/>
              <a:ea typeface="Calibri"/>
              <a:cs typeface="Calibri"/>
              <a:sym typeface="Calibri"/>
            </a:endParaRPr>
          </a:p>
          <a:p>
            <a:pPr indent="-368300" lvl="0" marL="457200" rtl="0" algn="l">
              <a:lnSpc>
                <a:spcPct val="107916"/>
              </a:lnSpc>
              <a:spcBef>
                <a:spcPts val="0"/>
              </a:spcBef>
              <a:spcAft>
                <a:spcPts val="0"/>
              </a:spcAft>
              <a:buClr>
                <a:schemeClr val="dk1"/>
              </a:buClr>
              <a:buSzPts val="2200"/>
              <a:buFont typeface="Calibri"/>
              <a:buChar char="●"/>
            </a:pPr>
            <a:r>
              <a:rPr lang="en-US" sz="2200">
                <a:solidFill>
                  <a:schemeClr val="dk1"/>
                </a:solidFill>
                <a:latin typeface="Calibri"/>
                <a:ea typeface="Calibri"/>
                <a:cs typeface="Calibri"/>
                <a:sym typeface="Calibri"/>
              </a:rPr>
              <a:t>El programa WIC no causa carga pública.</a:t>
            </a:r>
            <a:endParaRPr sz="2200">
              <a:solidFill>
                <a:schemeClr val="dk1"/>
              </a:solidFill>
              <a:latin typeface="Calibri"/>
              <a:ea typeface="Calibri"/>
              <a:cs typeface="Calibri"/>
              <a:sym typeface="Calibri"/>
            </a:endParaRPr>
          </a:p>
          <a:p>
            <a:pPr indent="0" lvl="0" marL="457200" rtl="0" algn="l">
              <a:lnSpc>
                <a:spcPct val="107916"/>
              </a:lnSpc>
              <a:spcBef>
                <a:spcPts val="0"/>
              </a:spcBef>
              <a:spcAft>
                <a:spcPts val="0"/>
              </a:spcAft>
              <a:buNone/>
            </a:pPr>
            <a:r>
              <a:t/>
            </a:r>
            <a:endParaRPr b="1" sz="2800">
              <a:solidFill>
                <a:srgbClr val="FFFFFF"/>
              </a:solidFill>
              <a:latin typeface="Calibri"/>
              <a:ea typeface="Calibri"/>
              <a:cs typeface="Calibri"/>
              <a:sym typeface="Calibri"/>
            </a:endParaRPr>
          </a:p>
          <a:p>
            <a:pPr indent="-368300" lvl="1" marL="914400" rtl="0" algn="l">
              <a:lnSpc>
                <a:spcPct val="107916"/>
              </a:lnSpc>
              <a:spcBef>
                <a:spcPts val="800"/>
              </a:spcBef>
              <a:spcAft>
                <a:spcPts val="0"/>
              </a:spcAft>
              <a:buClr>
                <a:schemeClr val="dk1"/>
              </a:buClr>
              <a:buSzPts val="2200"/>
              <a:buFont typeface="Calibri"/>
              <a:buChar char="o"/>
            </a:pPr>
            <a:r>
              <a:rPr lang="en-US" sz="2200">
                <a:solidFill>
                  <a:schemeClr val="dk1"/>
                </a:solidFill>
                <a:latin typeface="Calibri"/>
                <a:ea typeface="Calibri"/>
                <a:cs typeface="Calibri"/>
                <a:sym typeface="Calibri"/>
              </a:rPr>
              <a:t>En el Condado de Washington llame al 503-846-3555, envíe mensaje de texto al 61222, envíe un correo a </a:t>
            </a:r>
            <a:r>
              <a:rPr lang="en-US" sz="2200" u="sng">
                <a:solidFill>
                  <a:schemeClr val="hlink"/>
                </a:solidFill>
                <a:latin typeface="Calibri"/>
                <a:ea typeface="Calibri"/>
                <a:cs typeface="Calibri"/>
                <a:sym typeface="Calibri"/>
                <a:hlinkClick r:id="rId5"/>
              </a:rPr>
              <a:t>wic@co.washington.or.us</a:t>
            </a:r>
            <a:r>
              <a:rPr lang="en-US" sz="2200">
                <a:solidFill>
                  <a:schemeClr val="dk1"/>
                </a:solidFill>
                <a:latin typeface="Calibri"/>
                <a:ea typeface="Calibri"/>
                <a:cs typeface="Calibri"/>
                <a:sym typeface="Calibri"/>
              </a:rPr>
              <a:t> o visite la página de WIC del condado.</a:t>
            </a:r>
            <a:endParaRPr sz="2200">
              <a:solidFill>
                <a:schemeClr val="dk1"/>
              </a:solidFill>
              <a:latin typeface="Calibri"/>
              <a:ea typeface="Calibri"/>
              <a:cs typeface="Calibri"/>
              <a:sym typeface="Calibri"/>
            </a:endParaRPr>
          </a:p>
          <a:p>
            <a:pPr indent="-368300" lvl="1" marL="914400" rtl="0" algn="l">
              <a:lnSpc>
                <a:spcPct val="107916"/>
              </a:lnSpc>
              <a:spcBef>
                <a:spcPts val="800"/>
              </a:spcBef>
              <a:spcAft>
                <a:spcPts val="0"/>
              </a:spcAft>
              <a:buClr>
                <a:schemeClr val="dk1"/>
              </a:buClr>
              <a:buSzPts val="2200"/>
              <a:buFont typeface="Calibri"/>
              <a:buChar char="o"/>
            </a:pPr>
            <a:r>
              <a:rPr lang="en-US" sz="2200">
                <a:solidFill>
                  <a:schemeClr val="dk1"/>
                </a:solidFill>
                <a:latin typeface="Calibri"/>
                <a:ea typeface="Calibri"/>
                <a:cs typeface="Calibri"/>
                <a:sym typeface="Calibri"/>
              </a:rPr>
              <a:t>Si comparte con alguien que vive en otro lugar de Oregon, el número es </a:t>
            </a:r>
            <a:r>
              <a:rPr lang="en-US" sz="2200">
                <a:solidFill>
                  <a:schemeClr val="dk1"/>
                </a:solidFill>
                <a:latin typeface="Calibri"/>
                <a:ea typeface="Calibri"/>
                <a:cs typeface="Calibri"/>
                <a:sym typeface="Calibri"/>
              </a:rPr>
              <a:t> 1-844-599-9714 o visite signupwic.com </a:t>
            </a:r>
            <a:endParaRPr sz="2200">
              <a:solidFill>
                <a:schemeClr val="dk1"/>
              </a:solidFill>
              <a:latin typeface="Calibri"/>
              <a:ea typeface="Calibri"/>
              <a:cs typeface="Calibri"/>
              <a:sym typeface="Calibri"/>
            </a:endParaRPr>
          </a:p>
          <a:p>
            <a:pPr indent="0" lvl="0" marL="457200" rtl="0" algn="l">
              <a:lnSpc>
                <a:spcPct val="107916"/>
              </a:lnSpc>
              <a:spcBef>
                <a:spcPts val="800"/>
              </a:spcBef>
              <a:spcAft>
                <a:spcPts val="800"/>
              </a:spcAft>
              <a:buNone/>
            </a:pPr>
            <a:r>
              <a:t/>
            </a:r>
            <a:endParaRPr sz="2200">
              <a:solidFill>
                <a:schemeClr val="dk1"/>
              </a:solidFill>
              <a:latin typeface="Calibri"/>
              <a:ea typeface="Calibri"/>
              <a:cs typeface="Calibri"/>
              <a:sym typeface="Calibri"/>
            </a:endParaRPr>
          </a:p>
        </p:txBody>
      </p:sp>
      <p:sp>
        <p:nvSpPr>
          <p:cNvPr id="233" name="Google Shape;233;g1351d3b1b03_2_0"/>
          <p:cNvSpPr txBox="1"/>
          <p:nvPr/>
        </p:nvSpPr>
        <p:spPr>
          <a:xfrm>
            <a:off x="8820850" y="9087125"/>
            <a:ext cx="89244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500" u="sng">
                <a:solidFill>
                  <a:schemeClr val="hlink"/>
                </a:solidFill>
                <a:latin typeface="Calibri"/>
                <a:ea typeface="Calibri"/>
                <a:cs typeface="Calibri"/>
                <a:sym typeface="Calibri"/>
                <a:hlinkClick r:id="rId6"/>
              </a:rPr>
              <a:t>KIT CON ENLACES A FOTOS Y VIDEOS DE TESTIMONIOS DE FAMILIAS PARTICIPANTES DE WIC PARA COMPARTIR.</a:t>
            </a:r>
            <a:endParaRPr b="1" sz="2500">
              <a:latin typeface="Calibri"/>
              <a:ea typeface="Calibri"/>
              <a:cs typeface="Calibri"/>
              <a:sym typeface="Calibri"/>
            </a:endParaRPr>
          </a:p>
        </p:txBody>
      </p:sp>
      <p:sp>
        <p:nvSpPr>
          <p:cNvPr id="234" name="Google Shape;234;g1351d3b1b03_2_0"/>
          <p:cNvSpPr txBox="1"/>
          <p:nvPr/>
        </p:nvSpPr>
        <p:spPr>
          <a:xfrm>
            <a:off x="8237000" y="6520150"/>
            <a:ext cx="9233400" cy="615600"/>
          </a:xfrm>
          <a:prstGeom prst="rect">
            <a:avLst/>
          </a:prstGeom>
          <a:noFill/>
          <a:ln>
            <a:noFill/>
          </a:ln>
          <a:effectLst>
            <a:outerShdw blurRad="57150" rotWithShape="0" algn="bl" dir="5400000" dist="19050">
              <a:srgbClr val="38761D">
                <a:alpha val="50000"/>
              </a:srgbClr>
            </a:outerShdw>
          </a:effectLst>
        </p:spPr>
        <p:txBody>
          <a:bodyPr anchorCtr="0" anchor="t" bIns="91425" lIns="91425" spcFirstLastPara="1" rIns="91425" wrap="square" tIns="91425">
            <a:spAutoFit/>
          </a:bodyPr>
          <a:lstStyle/>
          <a:p>
            <a:pPr indent="0" lvl="0" marL="457200" rtl="0" algn="l">
              <a:lnSpc>
                <a:spcPct val="107916"/>
              </a:lnSpc>
              <a:spcBef>
                <a:spcPts val="0"/>
              </a:spcBef>
              <a:spcAft>
                <a:spcPts val="800"/>
              </a:spcAft>
              <a:buClr>
                <a:schemeClr val="dk1"/>
              </a:buClr>
              <a:buSzPts val="1100"/>
              <a:buFont typeface="Arial"/>
              <a:buNone/>
            </a:pPr>
            <a:r>
              <a:rPr b="1" lang="en-US" sz="2800">
                <a:solidFill>
                  <a:srgbClr val="FFFFFF"/>
                </a:solidFill>
                <a:latin typeface="Calibri"/>
                <a:ea typeface="Calibri"/>
                <a:cs typeface="Calibri"/>
                <a:sym typeface="Calibri"/>
              </a:rPr>
              <a:t>El primer paso es confirmar si es elegible para el WIC:</a:t>
            </a:r>
            <a:endParaRPr>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E599"/>
        </a:solidFill>
      </p:bgPr>
    </p:bg>
    <p:spTree>
      <p:nvGrpSpPr>
        <p:cNvPr id="239" name="Shape 239"/>
        <p:cNvGrpSpPr/>
        <p:nvPr/>
      </p:nvGrpSpPr>
      <p:grpSpPr>
        <a:xfrm>
          <a:off x="0" y="0"/>
          <a:ext cx="0" cy="0"/>
          <a:chOff x="0" y="0"/>
          <a:chExt cx="0" cy="0"/>
        </a:xfrm>
      </p:grpSpPr>
      <p:sp>
        <p:nvSpPr>
          <p:cNvPr id="240" name="Google Shape;240;g134c2885eb6_2_0"/>
          <p:cNvSpPr txBox="1"/>
          <p:nvPr>
            <p:ph type="title"/>
          </p:nvPr>
        </p:nvSpPr>
        <p:spPr>
          <a:xfrm>
            <a:off x="2818847" y="34000"/>
            <a:ext cx="15193200" cy="1615800"/>
          </a:xfrm>
          <a:prstGeom prst="rect">
            <a:avLst/>
          </a:prstGeom>
          <a:noFill/>
          <a:ln cap="flat" cmpd="sng" w="9525">
            <a:solidFill>
              <a:srgbClr val="FF0000"/>
            </a:solidFill>
            <a:prstDash val="solid"/>
            <a:round/>
            <a:headEnd len="sm" w="sm" type="none"/>
            <a:tailEnd len="sm" w="sm" type="none"/>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6900"/>
              <a:buFont typeface="Calibri"/>
              <a:buNone/>
            </a:pPr>
            <a:r>
              <a:rPr lang="en-US" sz="6122">
                <a:solidFill>
                  <a:srgbClr val="FF0000"/>
                </a:solidFill>
              </a:rPr>
              <a:t>¡</a:t>
            </a:r>
            <a:r>
              <a:rPr lang="en-US" sz="6122">
                <a:solidFill>
                  <a:schemeClr val="accent4"/>
                </a:solidFill>
              </a:rPr>
              <a:t>Cuidado con el calor extremo</a:t>
            </a:r>
            <a:r>
              <a:rPr lang="en-US" sz="6122">
                <a:solidFill>
                  <a:srgbClr val="FF0000"/>
                </a:solidFill>
              </a:rPr>
              <a:t>!</a:t>
            </a:r>
            <a:r>
              <a:rPr lang="en-US"/>
              <a:t> </a:t>
            </a:r>
            <a:endParaRPr/>
          </a:p>
        </p:txBody>
      </p:sp>
      <p:sp>
        <p:nvSpPr>
          <p:cNvPr id="241" name="Google Shape;241;g134c2885eb6_2_0"/>
          <p:cNvSpPr txBox="1"/>
          <p:nvPr>
            <p:ph idx="12" type="sldNum"/>
          </p:nvPr>
        </p:nvSpPr>
        <p:spPr>
          <a:xfrm>
            <a:off x="12822211" y="9740641"/>
            <a:ext cx="4114800" cy="5478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42" name="Google Shape;242;g134c2885eb6_2_0"/>
          <p:cNvSpPr txBox="1"/>
          <p:nvPr/>
        </p:nvSpPr>
        <p:spPr>
          <a:xfrm>
            <a:off x="100750" y="655650"/>
            <a:ext cx="1781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FFFFFF"/>
                </a:solidFill>
                <a:latin typeface="Calibri"/>
                <a:ea typeface="Calibri"/>
                <a:cs typeface="Calibri"/>
                <a:sym typeface="Calibri"/>
              </a:rPr>
              <a:t>24</a:t>
            </a:r>
            <a:r>
              <a:rPr lang="en-US">
                <a:solidFill>
                  <a:srgbClr val="FFFFFF"/>
                </a:solidFill>
                <a:latin typeface="Calibri"/>
                <a:ea typeface="Calibri"/>
                <a:cs typeface="Calibri"/>
                <a:sym typeface="Calibri"/>
              </a:rPr>
              <a:t>/junio/2022</a:t>
            </a:r>
            <a:endParaRPr>
              <a:solidFill>
                <a:srgbClr val="FFFFFF"/>
              </a:solidFill>
              <a:latin typeface="Calibri"/>
              <a:ea typeface="Calibri"/>
              <a:cs typeface="Calibri"/>
              <a:sym typeface="Calibri"/>
            </a:endParaRPr>
          </a:p>
        </p:txBody>
      </p:sp>
      <p:sp>
        <p:nvSpPr>
          <p:cNvPr id="243" name="Google Shape;243;g134c2885eb6_2_0"/>
          <p:cNvSpPr txBox="1"/>
          <p:nvPr/>
        </p:nvSpPr>
        <p:spPr>
          <a:xfrm>
            <a:off x="6555625" y="1757225"/>
            <a:ext cx="11456400" cy="6390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b="1" lang="en-US" sz="2700">
                <a:solidFill>
                  <a:schemeClr val="dk1"/>
                </a:solidFill>
                <a:latin typeface="Verdana"/>
                <a:ea typeface="Verdana"/>
                <a:cs typeface="Verdana"/>
                <a:sym typeface="Verdana"/>
              </a:rPr>
              <a:t>Llega el verano y llega la temporada de calor extremo.</a:t>
            </a:r>
            <a:r>
              <a:rPr lang="en-US" sz="2700">
                <a:solidFill>
                  <a:schemeClr val="dk1"/>
                </a:solidFill>
                <a:latin typeface="Verdana"/>
                <a:ea typeface="Verdana"/>
                <a:cs typeface="Verdana"/>
                <a:sym typeface="Verdana"/>
              </a:rPr>
              <a:t> Mejor prevenir para evitar golpes de calor por deshidratación, agotamiento, accidentes en el agua o tragedias:</a:t>
            </a:r>
            <a:endParaRPr sz="2700">
              <a:solidFill>
                <a:schemeClr val="dk1"/>
              </a:solidFill>
              <a:latin typeface="Verdana"/>
              <a:ea typeface="Verdana"/>
              <a:cs typeface="Verdana"/>
              <a:sym typeface="Verdana"/>
            </a:endParaRPr>
          </a:p>
          <a:p>
            <a:pPr indent="-381000" lvl="0" marL="457200" rtl="0" algn="l">
              <a:lnSpc>
                <a:spcPct val="115000"/>
              </a:lnSpc>
              <a:spcBef>
                <a:spcPts val="1200"/>
              </a:spcBef>
              <a:spcAft>
                <a:spcPts val="0"/>
              </a:spcAft>
              <a:buClr>
                <a:schemeClr val="dk1"/>
              </a:buClr>
              <a:buSzPts val="2400"/>
              <a:buFont typeface="Verdana"/>
              <a:buChar char="●"/>
            </a:pPr>
            <a:r>
              <a:rPr lang="en-US" sz="2400">
                <a:solidFill>
                  <a:schemeClr val="dk1"/>
                </a:solidFill>
                <a:latin typeface="Verdana"/>
                <a:ea typeface="Verdana"/>
                <a:cs typeface="Verdana"/>
                <a:sym typeface="Verdana"/>
              </a:rPr>
              <a:t>Toma abundantes líquidos (café o alcohol NO ayudan).</a:t>
            </a:r>
            <a:endParaRPr sz="2400">
              <a:solidFill>
                <a:schemeClr val="dk1"/>
              </a:solidFill>
              <a:latin typeface="Verdana"/>
              <a:ea typeface="Verdana"/>
              <a:cs typeface="Verdana"/>
              <a:sym typeface="Verdana"/>
            </a:endParaRPr>
          </a:p>
          <a:p>
            <a:pPr indent="-381000" lvl="0" marL="457200" rtl="0" algn="l">
              <a:lnSpc>
                <a:spcPct val="115000"/>
              </a:lnSpc>
              <a:spcBef>
                <a:spcPts val="0"/>
              </a:spcBef>
              <a:spcAft>
                <a:spcPts val="0"/>
              </a:spcAft>
              <a:buClr>
                <a:schemeClr val="dk1"/>
              </a:buClr>
              <a:buSzPts val="2400"/>
              <a:buFont typeface="Verdana"/>
              <a:buChar char="●"/>
            </a:pPr>
            <a:r>
              <a:rPr lang="en-US" sz="2400">
                <a:solidFill>
                  <a:schemeClr val="dk1"/>
                </a:solidFill>
                <a:latin typeface="Verdana"/>
                <a:ea typeface="Verdana"/>
                <a:cs typeface="Verdana"/>
                <a:sym typeface="Verdana"/>
              </a:rPr>
              <a:t>No te asolees ni hagas mucha actividad física.</a:t>
            </a:r>
            <a:endParaRPr sz="2400">
              <a:solidFill>
                <a:schemeClr val="dk1"/>
              </a:solidFill>
              <a:latin typeface="Verdana"/>
              <a:ea typeface="Verdana"/>
              <a:cs typeface="Verdana"/>
              <a:sym typeface="Verdana"/>
            </a:endParaRPr>
          </a:p>
          <a:p>
            <a:pPr indent="-381000" lvl="0" marL="457200" rtl="0" algn="l">
              <a:lnSpc>
                <a:spcPct val="115000"/>
              </a:lnSpc>
              <a:spcBef>
                <a:spcPts val="0"/>
              </a:spcBef>
              <a:spcAft>
                <a:spcPts val="0"/>
              </a:spcAft>
              <a:buClr>
                <a:schemeClr val="dk1"/>
              </a:buClr>
              <a:buSzPts val="2400"/>
              <a:buFont typeface="Verdana"/>
              <a:buChar char="●"/>
            </a:pPr>
            <a:r>
              <a:rPr lang="en-US" sz="2400">
                <a:solidFill>
                  <a:schemeClr val="dk1"/>
                </a:solidFill>
                <a:latin typeface="Verdana"/>
                <a:ea typeface="Verdana"/>
                <a:cs typeface="Verdana"/>
                <a:sym typeface="Verdana"/>
              </a:rPr>
              <a:t>Usa ropa ligera y de colores claros.</a:t>
            </a:r>
            <a:endParaRPr sz="2400">
              <a:solidFill>
                <a:schemeClr val="dk1"/>
              </a:solidFill>
              <a:latin typeface="Verdana"/>
              <a:ea typeface="Verdana"/>
              <a:cs typeface="Verdana"/>
              <a:sym typeface="Verdana"/>
            </a:endParaRPr>
          </a:p>
          <a:p>
            <a:pPr indent="-381000" lvl="0" marL="457200" rtl="0" algn="l">
              <a:lnSpc>
                <a:spcPct val="115000"/>
              </a:lnSpc>
              <a:spcBef>
                <a:spcPts val="0"/>
              </a:spcBef>
              <a:spcAft>
                <a:spcPts val="0"/>
              </a:spcAft>
              <a:buClr>
                <a:schemeClr val="dk1"/>
              </a:buClr>
              <a:buSzPts val="2400"/>
              <a:buFont typeface="Verdana"/>
              <a:buChar char="●"/>
            </a:pPr>
            <a:r>
              <a:rPr lang="en-US" sz="2400">
                <a:solidFill>
                  <a:schemeClr val="dk1"/>
                </a:solidFill>
                <a:latin typeface="Verdana"/>
                <a:ea typeface="Verdana"/>
                <a:cs typeface="Verdana"/>
                <a:sym typeface="Verdana"/>
              </a:rPr>
              <a:t>Si no tienes aire acondicionado, abre las ventanas por la noche y </a:t>
            </a:r>
            <a:r>
              <a:rPr lang="en-US" sz="2400">
                <a:solidFill>
                  <a:schemeClr val="dk1"/>
                </a:solidFill>
                <a:latin typeface="Verdana"/>
                <a:ea typeface="Verdana"/>
                <a:cs typeface="Verdana"/>
                <a:sym typeface="Verdana"/>
              </a:rPr>
              <a:t>ciérralas</a:t>
            </a:r>
            <a:r>
              <a:rPr lang="en-US" sz="2400">
                <a:solidFill>
                  <a:schemeClr val="dk1"/>
                </a:solidFill>
                <a:latin typeface="Verdana"/>
                <a:ea typeface="Verdana"/>
                <a:cs typeface="Verdana"/>
                <a:sym typeface="Verdana"/>
              </a:rPr>
              <a:t> cuando empiece a subir la temperatura.</a:t>
            </a:r>
            <a:endParaRPr sz="2400">
              <a:solidFill>
                <a:schemeClr val="dk1"/>
              </a:solidFill>
              <a:latin typeface="Verdana"/>
              <a:ea typeface="Verdana"/>
              <a:cs typeface="Verdana"/>
              <a:sym typeface="Verdana"/>
            </a:endParaRPr>
          </a:p>
          <a:p>
            <a:pPr indent="-381000" lvl="0" marL="457200" rtl="0" algn="l">
              <a:lnSpc>
                <a:spcPct val="115000"/>
              </a:lnSpc>
              <a:spcBef>
                <a:spcPts val="0"/>
              </a:spcBef>
              <a:spcAft>
                <a:spcPts val="0"/>
              </a:spcAft>
              <a:buClr>
                <a:schemeClr val="dk1"/>
              </a:buClr>
              <a:buSzPts val="2400"/>
              <a:buFont typeface="Verdana"/>
              <a:buChar char="●"/>
            </a:pPr>
            <a:r>
              <a:rPr lang="en-US" sz="2400">
                <a:solidFill>
                  <a:schemeClr val="dk1"/>
                </a:solidFill>
                <a:latin typeface="Verdana"/>
                <a:ea typeface="Verdana"/>
                <a:cs typeface="Verdana"/>
                <a:sym typeface="Verdana"/>
              </a:rPr>
              <a:t>No dejes a bebés, mascotas o </a:t>
            </a:r>
            <a:r>
              <a:rPr lang="en-US" sz="2400">
                <a:solidFill>
                  <a:schemeClr val="dk1"/>
                </a:solidFill>
                <a:latin typeface="Verdana"/>
                <a:ea typeface="Verdana"/>
                <a:cs typeface="Verdana"/>
                <a:sym typeface="Verdana"/>
              </a:rPr>
              <a:t>niños en</a:t>
            </a:r>
            <a:r>
              <a:rPr lang="en-US" sz="2400">
                <a:solidFill>
                  <a:schemeClr val="dk1"/>
                </a:solidFill>
                <a:latin typeface="Verdana"/>
                <a:ea typeface="Verdana"/>
                <a:cs typeface="Verdana"/>
                <a:sym typeface="Verdana"/>
              </a:rPr>
              <a:t> el carro ya que se sobrecalienta rápidamente.</a:t>
            </a:r>
            <a:endParaRPr sz="2400">
              <a:solidFill>
                <a:schemeClr val="dk1"/>
              </a:solidFill>
              <a:latin typeface="Verdana"/>
              <a:ea typeface="Verdana"/>
              <a:cs typeface="Verdana"/>
              <a:sym typeface="Verdana"/>
            </a:endParaRPr>
          </a:p>
          <a:p>
            <a:pPr indent="-381000" lvl="0" marL="457200" rtl="0" algn="l">
              <a:lnSpc>
                <a:spcPct val="115000"/>
              </a:lnSpc>
              <a:spcBef>
                <a:spcPts val="0"/>
              </a:spcBef>
              <a:spcAft>
                <a:spcPts val="0"/>
              </a:spcAft>
              <a:buClr>
                <a:schemeClr val="dk1"/>
              </a:buClr>
              <a:buSzPts val="2400"/>
              <a:buFont typeface="Verdana"/>
              <a:buChar char="●"/>
            </a:pPr>
            <a:r>
              <a:rPr lang="en-US" sz="2400">
                <a:solidFill>
                  <a:schemeClr val="dk1"/>
                </a:solidFill>
                <a:latin typeface="Verdana"/>
                <a:ea typeface="Verdana"/>
                <a:cs typeface="Verdana"/>
                <a:sym typeface="Verdana"/>
              </a:rPr>
              <a:t>Está pendiente de familia y amigos que no tengan aire acondicionado.</a:t>
            </a:r>
            <a:endParaRPr sz="2400">
              <a:solidFill>
                <a:schemeClr val="dk1"/>
              </a:solidFill>
              <a:latin typeface="Verdana"/>
              <a:ea typeface="Verdana"/>
              <a:cs typeface="Verdana"/>
              <a:sym typeface="Verdana"/>
            </a:endParaRPr>
          </a:p>
          <a:p>
            <a:pPr indent="-381000" lvl="0" marL="457200" rtl="0" algn="l">
              <a:lnSpc>
                <a:spcPct val="115000"/>
              </a:lnSpc>
              <a:spcBef>
                <a:spcPts val="0"/>
              </a:spcBef>
              <a:spcAft>
                <a:spcPts val="0"/>
              </a:spcAft>
              <a:buClr>
                <a:schemeClr val="dk1"/>
              </a:buClr>
              <a:buSzPts val="2400"/>
              <a:buFont typeface="Verdana"/>
              <a:buChar char="●"/>
            </a:pPr>
            <a:r>
              <a:rPr lang="en-US" sz="2400">
                <a:solidFill>
                  <a:schemeClr val="dk1"/>
                </a:solidFill>
                <a:latin typeface="Verdana"/>
                <a:ea typeface="Verdana"/>
                <a:cs typeface="Verdana"/>
                <a:sym typeface="Verdana"/>
              </a:rPr>
              <a:t>Ten mucho cuidado en los ríos y lagos locales que son muy fríos y no son tranquilos.</a:t>
            </a:r>
            <a:endParaRPr sz="2400">
              <a:solidFill>
                <a:schemeClr val="dk1"/>
              </a:solidFill>
              <a:latin typeface="Verdana"/>
              <a:ea typeface="Verdana"/>
              <a:cs typeface="Verdana"/>
              <a:sym typeface="Verdana"/>
            </a:endParaRPr>
          </a:p>
          <a:p>
            <a:pPr indent="-381000" lvl="0" marL="457200" rtl="0" algn="l">
              <a:lnSpc>
                <a:spcPct val="115000"/>
              </a:lnSpc>
              <a:spcBef>
                <a:spcPts val="0"/>
              </a:spcBef>
              <a:spcAft>
                <a:spcPts val="0"/>
              </a:spcAft>
              <a:buClr>
                <a:schemeClr val="dk1"/>
              </a:buClr>
              <a:buSzPts val="2400"/>
              <a:buFont typeface="Verdana"/>
              <a:buChar char="●"/>
            </a:pPr>
            <a:r>
              <a:rPr lang="en-US" sz="2400">
                <a:solidFill>
                  <a:schemeClr val="dk1"/>
                </a:solidFill>
                <a:latin typeface="Verdana"/>
                <a:ea typeface="Verdana"/>
                <a:cs typeface="Verdana"/>
                <a:sym typeface="Verdana"/>
              </a:rPr>
              <a:t>Usa un chaleco salvavidas y nada acompañado. </a:t>
            </a:r>
            <a:endParaRPr sz="1900">
              <a:solidFill>
                <a:schemeClr val="dk1"/>
              </a:solidFill>
              <a:latin typeface="Calibri"/>
              <a:ea typeface="Calibri"/>
              <a:cs typeface="Calibri"/>
              <a:sym typeface="Calibri"/>
            </a:endParaRPr>
          </a:p>
        </p:txBody>
      </p:sp>
      <p:pic>
        <p:nvPicPr>
          <p:cNvPr id="244" name="Google Shape;244;g134c2885eb6_2_0"/>
          <p:cNvPicPr preferRelativeResize="0"/>
          <p:nvPr/>
        </p:nvPicPr>
        <p:blipFill>
          <a:blip r:embed="rId3">
            <a:alphaModFix/>
          </a:blip>
          <a:stretch>
            <a:fillRect/>
          </a:stretch>
        </p:blipFill>
        <p:spPr>
          <a:xfrm>
            <a:off x="369800" y="1757225"/>
            <a:ext cx="5345399" cy="7127199"/>
          </a:xfrm>
          <a:prstGeom prst="rect">
            <a:avLst/>
          </a:prstGeom>
          <a:noFill/>
          <a:ln>
            <a:noFill/>
          </a:ln>
        </p:spPr>
      </p:pic>
      <p:grpSp>
        <p:nvGrpSpPr>
          <p:cNvPr id="245" name="Google Shape;245;g134c2885eb6_2_0"/>
          <p:cNvGrpSpPr/>
          <p:nvPr/>
        </p:nvGrpSpPr>
        <p:grpSpPr>
          <a:xfrm>
            <a:off x="14098552" y="8130454"/>
            <a:ext cx="3494261" cy="2040476"/>
            <a:chOff x="8679819" y="8243775"/>
            <a:chExt cx="3052556" cy="2040476"/>
          </a:xfrm>
        </p:grpSpPr>
        <p:pic>
          <p:nvPicPr>
            <p:cNvPr id="246" name="Google Shape;246;g134c2885eb6_2_0"/>
            <p:cNvPicPr preferRelativeResize="0"/>
            <p:nvPr/>
          </p:nvPicPr>
          <p:blipFill>
            <a:blip r:embed="rId4">
              <a:alphaModFix/>
            </a:blip>
            <a:stretch>
              <a:fillRect/>
            </a:stretch>
          </p:blipFill>
          <p:spPr>
            <a:xfrm>
              <a:off x="8679819" y="8243775"/>
              <a:ext cx="3052556" cy="2040476"/>
            </a:xfrm>
            <a:prstGeom prst="rect">
              <a:avLst/>
            </a:prstGeom>
            <a:noFill/>
            <a:ln>
              <a:noFill/>
            </a:ln>
          </p:spPr>
        </p:pic>
        <p:sp>
          <p:nvSpPr>
            <p:cNvPr id="247" name="Google Shape;247;g134c2885eb6_2_0"/>
            <p:cNvSpPr txBox="1"/>
            <p:nvPr/>
          </p:nvSpPr>
          <p:spPr>
            <a:xfrm>
              <a:off x="8962510" y="8780996"/>
              <a:ext cx="2716500" cy="1108200"/>
            </a:xfrm>
            <a:prstGeom prst="rect">
              <a:avLst/>
            </a:prstGeom>
            <a:solidFill>
              <a:schemeClr val="lt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500" u="sng">
                  <a:solidFill>
                    <a:schemeClr val="hlink"/>
                  </a:solidFill>
                  <a:latin typeface="Calibri"/>
                  <a:ea typeface="Calibri"/>
                  <a:cs typeface="Calibri"/>
                  <a:sym typeface="Calibri"/>
                  <a:hlinkClick r:id="rId5"/>
                </a:rPr>
                <a:t>CLIC AQUí PARA ABRIR EL MAPA CON LUGARES </a:t>
              </a:r>
              <a:r>
                <a:rPr b="1" lang="en-US" sz="1500" u="sng">
                  <a:solidFill>
                    <a:schemeClr val="hlink"/>
                  </a:solidFill>
                  <a:latin typeface="Calibri"/>
                  <a:ea typeface="Calibri"/>
                  <a:cs typeface="Calibri"/>
                  <a:sym typeface="Calibri"/>
                  <a:hlinkClick r:id="rId6"/>
                </a:rPr>
                <a:t>PÚBLICOS</a:t>
              </a:r>
              <a:r>
                <a:rPr b="1" lang="en-US" sz="1500" u="sng">
                  <a:solidFill>
                    <a:schemeClr val="hlink"/>
                  </a:solidFill>
                  <a:latin typeface="Calibri"/>
                  <a:ea typeface="Calibri"/>
                  <a:cs typeface="Calibri"/>
                  <a:sym typeface="Calibri"/>
                  <a:hlinkClick r:id="rId7"/>
                </a:rPr>
                <a:t> PARA DONDE  REFRESCARSE Y CONSEJOS</a:t>
              </a:r>
              <a:r>
                <a:rPr b="1" lang="en-US" sz="1500">
                  <a:solidFill>
                    <a:srgbClr val="1155CC"/>
                  </a:solidFill>
                  <a:latin typeface="Calibri"/>
                  <a:ea typeface="Calibri"/>
                  <a:cs typeface="Calibri"/>
                  <a:sym typeface="Calibri"/>
                </a:rPr>
                <a:t> </a:t>
              </a:r>
              <a:endParaRPr b="1" sz="1500">
                <a:solidFill>
                  <a:srgbClr val="1155CC"/>
                </a:solidFill>
                <a:latin typeface="Calibri"/>
                <a:ea typeface="Calibri"/>
                <a:cs typeface="Calibri"/>
                <a:sym typeface="Calibri"/>
              </a:endParaRPr>
            </a:p>
            <a:p>
              <a:pPr indent="0" lvl="0" marL="0" rtl="0" algn="l">
                <a:spcBef>
                  <a:spcPts val="0"/>
                </a:spcBef>
                <a:spcAft>
                  <a:spcPts val="0"/>
                </a:spcAft>
                <a:buNone/>
              </a:pPr>
              <a:r>
                <a:rPr b="1" lang="en-US" sz="1500">
                  <a:solidFill>
                    <a:srgbClr val="1155CC"/>
                  </a:solidFill>
                  <a:latin typeface="Calibri"/>
                  <a:ea typeface="Calibri"/>
                  <a:cs typeface="Calibri"/>
                  <a:sym typeface="Calibri"/>
                </a:rPr>
                <a:t>StayCoolWashingtonCounty.com</a:t>
              </a:r>
              <a:endParaRPr b="1" sz="1500">
                <a:solidFill>
                  <a:srgbClr val="1155CC"/>
                </a:solidFill>
                <a:latin typeface="Calibri"/>
                <a:ea typeface="Calibri"/>
                <a:cs typeface="Calibri"/>
                <a:sym typeface="Calibri"/>
              </a:endParaRPr>
            </a:p>
          </p:txBody>
        </p:sp>
      </p:grpSp>
      <p:grpSp>
        <p:nvGrpSpPr>
          <p:cNvPr id="248" name="Google Shape;248;g134c2885eb6_2_0"/>
          <p:cNvGrpSpPr/>
          <p:nvPr/>
        </p:nvGrpSpPr>
        <p:grpSpPr>
          <a:xfrm>
            <a:off x="6185681" y="7997274"/>
            <a:ext cx="8064875" cy="2292067"/>
            <a:chOff x="6185850" y="7794275"/>
            <a:chExt cx="8219400" cy="2571600"/>
          </a:xfrm>
        </p:grpSpPr>
        <p:sp>
          <p:nvSpPr>
            <p:cNvPr id="249" name="Google Shape;249;g134c2885eb6_2_0"/>
            <p:cNvSpPr/>
            <p:nvPr/>
          </p:nvSpPr>
          <p:spPr>
            <a:xfrm>
              <a:off x="6622875" y="7794275"/>
              <a:ext cx="7628100" cy="2571600"/>
            </a:xfrm>
            <a:prstGeom prst="rightArrow">
              <a:avLst>
                <a:gd fmla="val 50000" name="adj1"/>
                <a:gd fmla="val 50000" name="adj2"/>
              </a:avLst>
            </a:prstGeom>
            <a:solidFill>
              <a:srgbClr val="1155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sz="2800">
                <a:solidFill>
                  <a:srgbClr val="FFFFFF"/>
                </a:solidFill>
                <a:latin typeface="Calibri"/>
                <a:ea typeface="Calibri"/>
                <a:cs typeface="Calibri"/>
                <a:sym typeface="Calibri"/>
              </a:endParaRPr>
            </a:p>
          </p:txBody>
        </p:sp>
        <p:sp>
          <p:nvSpPr>
            <p:cNvPr id="250" name="Google Shape;250;g134c2885eb6_2_0"/>
            <p:cNvSpPr txBox="1"/>
            <p:nvPr/>
          </p:nvSpPr>
          <p:spPr>
            <a:xfrm>
              <a:off x="6185850" y="8454132"/>
              <a:ext cx="8219400" cy="1327800"/>
            </a:xfrm>
            <a:prstGeom prst="rect">
              <a:avLst/>
            </a:prstGeom>
            <a:noFill/>
            <a:ln>
              <a:noFill/>
            </a:ln>
            <a:effectLst>
              <a:outerShdw blurRad="57150" rotWithShape="0" algn="bl" dir="5400000" dist="19050">
                <a:srgbClr val="38761D">
                  <a:alpha val="50000"/>
                </a:srgbClr>
              </a:outerShdw>
            </a:effectLst>
          </p:spPr>
          <p:txBody>
            <a:bodyPr anchorCtr="0" anchor="t" bIns="91425" lIns="91425" spcFirstLastPara="1" rIns="91425" wrap="square" tIns="91425">
              <a:spAutoFit/>
            </a:bodyPr>
            <a:lstStyle/>
            <a:p>
              <a:pPr indent="0" lvl="0" marL="457200" marR="0" rtl="0" algn="l">
                <a:lnSpc>
                  <a:spcPct val="107916"/>
                </a:lnSpc>
                <a:spcBef>
                  <a:spcPts val="0"/>
                </a:spcBef>
                <a:spcAft>
                  <a:spcPts val="0"/>
                </a:spcAft>
                <a:buNone/>
              </a:pPr>
              <a:r>
                <a:rPr b="1" lang="en-US" sz="2800">
                  <a:solidFill>
                    <a:schemeClr val="lt1"/>
                  </a:solidFill>
                  <a:uFill>
                    <a:noFill/>
                  </a:uFill>
                  <a:latin typeface="Calibri"/>
                  <a:ea typeface="Calibri"/>
                  <a:cs typeface="Calibri"/>
                  <a:sym typeface="Calibri"/>
                  <a:hlinkClick r:id="rId8">
                    <a:extLst>
                      <a:ext uri="{A12FA001-AC4F-418D-AE19-62706E023703}">
                        <ahyp:hlinkClr val="tx"/>
                      </a:ext>
                    </a:extLst>
                  </a:hlinkClick>
                </a:rPr>
                <a:t>Si no tienes aire acondicionado puedes </a:t>
              </a:r>
              <a:endParaRPr b="1" sz="2800">
                <a:solidFill>
                  <a:schemeClr val="lt1"/>
                </a:solidFill>
                <a:latin typeface="Calibri"/>
                <a:ea typeface="Calibri"/>
                <a:cs typeface="Calibri"/>
                <a:sym typeface="Calibri"/>
              </a:endParaRPr>
            </a:p>
            <a:p>
              <a:pPr indent="0" lvl="0" marL="457200" marR="0" rtl="0" algn="l">
                <a:lnSpc>
                  <a:spcPct val="107916"/>
                </a:lnSpc>
                <a:spcBef>
                  <a:spcPts val="800"/>
                </a:spcBef>
                <a:spcAft>
                  <a:spcPts val="800"/>
                </a:spcAft>
                <a:buClr>
                  <a:schemeClr val="dk1"/>
                </a:buClr>
                <a:buSzPts val="1100"/>
                <a:buFont typeface="Arial"/>
                <a:buNone/>
              </a:pPr>
              <a:r>
                <a:rPr b="1" lang="en-US" sz="2800">
                  <a:solidFill>
                    <a:schemeClr val="lt1"/>
                  </a:solidFill>
                  <a:uFill>
                    <a:noFill/>
                  </a:uFill>
                  <a:latin typeface="Calibri"/>
                  <a:ea typeface="Calibri"/>
                  <a:cs typeface="Calibri"/>
                  <a:sym typeface="Calibri"/>
                  <a:hlinkClick r:id="rId9">
                    <a:extLst>
                      <a:ext uri="{A12FA001-AC4F-418D-AE19-62706E023703}">
                        <ahyp:hlinkClr val="tx"/>
                      </a:ext>
                    </a:extLst>
                  </a:hlinkClick>
                </a:rPr>
                <a:t>mantenerte fresco en alguno de estos lugares:</a:t>
              </a:r>
              <a:endParaRPr b="1" sz="2800">
                <a:solidFill>
                  <a:schemeClr val="lt1"/>
                </a:solidFill>
                <a:latin typeface="Calibri"/>
                <a:ea typeface="Calibri"/>
                <a:cs typeface="Calibri"/>
                <a:sym typeface="Calibri"/>
              </a:endParaRPr>
            </a:p>
          </p:txBody>
        </p:sp>
      </p:grpSp>
      <p:sp>
        <p:nvSpPr>
          <p:cNvPr id="251" name="Google Shape;251;g134c2885eb6_2_0"/>
          <p:cNvSpPr txBox="1"/>
          <p:nvPr/>
        </p:nvSpPr>
        <p:spPr>
          <a:xfrm>
            <a:off x="437225" y="9006050"/>
            <a:ext cx="52779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u="sng">
                <a:solidFill>
                  <a:schemeClr val="hlink"/>
                </a:solidFill>
                <a:latin typeface="Calibri"/>
                <a:ea typeface="Calibri"/>
                <a:cs typeface="Calibri"/>
                <a:sym typeface="Calibri"/>
                <a:hlinkClick r:id="rId10"/>
              </a:rPr>
              <a:t>Descarga esta imagen en español</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rPr lang="en-US" u="sng">
                <a:solidFill>
                  <a:schemeClr val="hlink"/>
                </a:solidFill>
                <a:latin typeface="Calibri"/>
                <a:ea typeface="Calibri"/>
                <a:cs typeface="Calibri"/>
                <a:sym typeface="Calibri"/>
                <a:hlinkClick r:id="rId11"/>
              </a:rPr>
              <a:t>Download this image in English</a:t>
            </a:r>
            <a:endParaRPr>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g1351d3b1b03_2_12"/>
          <p:cNvSpPr txBox="1"/>
          <p:nvPr>
            <p:ph type="title"/>
          </p:nvPr>
        </p:nvSpPr>
        <p:spPr>
          <a:xfrm>
            <a:off x="2765322" y="47850"/>
            <a:ext cx="15193068" cy="1615815"/>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Calibri"/>
              <a:buNone/>
            </a:pPr>
            <a:r>
              <a:rPr lang="en-US"/>
              <a:t>Fuentes de información sobre el COVID-19</a:t>
            </a:r>
            <a:endParaRPr/>
          </a:p>
        </p:txBody>
      </p:sp>
      <p:sp>
        <p:nvSpPr>
          <p:cNvPr id="257" name="Google Shape;257;g1351d3b1b03_2_12"/>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58" name="Google Shape;258;g1351d3b1b03_2_12"/>
          <p:cNvSpPr txBox="1"/>
          <p:nvPr/>
        </p:nvSpPr>
        <p:spPr>
          <a:xfrm>
            <a:off x="193875" y="1872400"/>
            <a:ext cx="17454900" cy="8943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700">
                <a:solidFill>
                  <a:schemeClr val="accent2"/>
                </a:solidFill>
                <a:latin typeface="Calibri"/>
                <a:ea typeface="Calibri"/>
                <a:cs typeface="Calibri"/>
                <a:sym typeface="Calibri"/>
              </a:rPr>
              <a:t>CONDADO DE WASHINGTON</a:t>
            </a:r>
            <a:endParaRPr b="1" sz="2700">
              <a:solidFill>
                <a:schemeClr val="accent2"/>
              </a:solidFill>
              <a:latin typeface="Calibri"/>
              <a:ea typeface="Calibri"/>
              <a:cs typeface="Calibri"/>
              <a:sym typeface="Calibri"/>
            </a:endParaRPr>
          </a:p>
          <a:p>
            <a:pPr indent="-406400" lvl="0" marL="457200" marR="0" rtl="0" algn="l">
              <a:spcBef>
                <a:spcPts val="0"/>
              </a:spcBef>
              <a:spcAft>
                <a:spcPts val="0"/>
              </a:spcAft>
              <a:buClr>
                <a:schemeClr val="dk1"/>
              </a:buClr>
              <a:buSzPts val="2800"/>
              <a:buFont typeface="Calibri"/>
              <a:buChar char="●"/>
            </a:pPr>
            <a:r>
              <a:rPr b="1" lang="en-US" sz="3200">
                <a:solidFill>
                  <a:schemeClr val="dk1"/>
                </a:solidFill>
                <a:latin typeface="Calibri"/>
                <a:ea typeface="Calibri"/>
                <a:cs typeface="Calibri"/>
                <a:sym typeface="Calibri"/>
              </a:rPr>
              <a:t>Línea de ayuda para el COVID-19 en el Condado de Washington: </a:t>
            </a:r>
            <a:r>
              <a:rPr b="1" lang="en-US" sz="3500">
                <a:solidFill>
                  <a:schemeClr val="dk1"/>
                </a:solidFill>
                <a:latin typeface="Calibri"/>
                <a:ea typeface="Calibri"/>
                <a:cs typeface="Calibri"/>
                <a:sym typeface="Calibri"/>
              </a:rPr>
              <a:t>503-846-8126</a:t>
            </a:r>
            <a:endParaRPr b="1" sz="3500">
              <a:solidFill>
                <a:schemeClr val="dk1"/>
              </a:solidFill>
              <a:latin typeface="Calibri"/>
              <a:ea typeface="Calibri"/>
              <a:cs typeface="Calibri"/>
              <a:sym typeface="Calibri"/>
            </a:endParaRPr>
          </a:p>
          <a:p>
            <a:pPr indent="-400050" lvl="0" marL="457200" marR="0" rtl="0" algn="l">
              <a:spcBef>
                <a:spcPts val="0"/>
              </a:spcBef>
              <a:spcAft>
                <a:spcPts val="0"/>
              </a:spcAft>
              <a:buSzPts val="2700"/>
              <a:buFont typeface="Calibri"/>
              <a:buChar char="●"/>
            </a:pPr>
            <a:r>
              <a:rPr lang="en-US" sz="2700">
                <a:solidFill>
                  <a:schemeClr val="dk1"/>
                </a:solidFill>
                <a:latin typeface="Calibri"/>
                <a:ea typeface="Calibri"/>
                <a:cs typeface="Calibri"/>
                <a:sym typeface="Calibri"/>
              </a:rPr>
              <a:t>P</a:t>
            </a:r>
            <a:r>
              <a:rPr lang="en-US" sz="2700">
                <a:solidFill>
                  <a:schemeClr val="dk1"/>
                </a:solidFill>
                <a:latin typeface="Calibri"/>
                <a:ea typeface="Calibri"/>
                <a:cs typeface="Calibri"/>
                <a:sym typeface="Calibri"/>
              </a:rPr>
              <a:t>ágina de </a:t>
            </a:r>
            <a:r>
              <a:rPr lang="en-US" sz="2700" u="sng">
                <a:solidFill>
                  <a:schemeClr val="hlink"/>
                </a:solidFill>
                <a:latin typeface="Calibri"/>
                <a:ea typeface="Calibri"/>
                <a:cs typeface="Calibri"/>
                <a:sym typeface="Calibri"/>
                <a:hlinkClick r:id="rId3"/>
              </a:rPr>
              <a:t>la vacuna en español</a:t>
            </a:r>
            <a:r>
              <a:rPr lang="en-US" sz="2700">
                <a:solidFill>
                  <a:schemeClr val="dk1"/>
                </a:solidFill>
                <a:latin typeface="Calibri"/>
                <a:ea typeface="Calibri"/>
                <a:cs typeface="Calibri"/>
                <a:sym typeface="Calibri"/>
              </a:rPr>
              <a:t> y en </a:t>
            </a:r>
            <a:r>
              <a:rPr lang="en-US" sz="2700" u="sng">
                <a:solidFill>
                  <a:schemeClr val="hlink"/>
                </a:solidFill>
                <a:latin typeface="Calibri"/>
                <a:ea typeface="Calibri"/>
                <a:cs typeface="Calibri"/>
                <a:sym typeface="Calibri"/>
                <a:hlinkClick r:id="rId4"/>
              </a:rPr>
              <a:t>i</a:t>
            </a:r>
            <a:r>
              <a:rPr lang="en-US" sz="2700" u="sng">
                <a:solidFill>
                  <a:schemeClr val="hlink"/>
                </a:solidFill>
                <a:latin typeface="Calibri"/>
                <a:ea typeface="Calibri"/>
                <a:cs typeface="Calibri"/>
                <a:sym typeface="Calibri"/>
                <a:hlinkClick r:id="rId5"/>
              </a:rPr>
              <a:t>nglés</a:t>
            </a:r>
            <a:r>
              <a:rPr lang="en-US" sz="2700">
                <a:solidFill>
                  <a:schemeClr val="dk1"/>
                </a:solidFill>
                <a:latin typeface="Calibri"/>
                <a:ea typeface="Calibri"/>
                <a:cs typeface="Calibri"/>
                <a:sym typeface="Calibri"/>
              </a:rPr>
              <a:t> </a:t>
            </a:r>
            <a:endParaRPr sz="2700">
              <a:solidFill>
                <a:schemeClr val="dk1"/>
              </a:solidFill>
              <a:latin typeface="Calibri"/>
              <a:ea typeface="Calibri"/>
              <a:cs typeface="Calibri"/>
              <a:sym typeface="Calibri"/>
            </a:endParaRPr>
          </a:p>
          <a:p>
            <a:pPr indent="-400050" lvl="0" marL="457200" marR="0" rtl="0" algn="l">
              <a:spcBef>
                <a:spcPts val="0"/>
              </a:spcBef>
              <a:spcAft>
                <a:spcPts val="0"/>
              </a:spcAft>
              <a:buSzPts val="2700"/>
              <a:buFont typeface="Calibri"/>
              <a:buChar char="●"/>
            </a:pPr>
            <a:r>
              <a:rPr lang="en-US" sz="2700">
                <a:solidFill>
                  <a:schemeClr val="dk1"/>
                </a:solidFill>
                <a:latin typeface="Calibri"/>
                <a:ea typeface="Calibri"/>
                <a:cs typeface="Calibri"/>
                <a:sym typeface="Calibri"/>
              </a:rPr>
              <a:t>Facebook en español </a:t>
            </a:r>
            <a:r>
              <a:rPr lang="en-US" sz="2700" u="sng">
                <a:solidFill>
                  <a:schemeClr val="hlink"/>
                </a:solidFill>
                <a:latin typeface="Calibri"/>
                <a:ea typeface="Calibri"/>
                <a:cs typeface="Calibri"/>
                <a:sym typeface="Calibri"/>
                <a:hlinkClick r:id="rId6"/>
              </a:rPr>
              <a:t>Condado de Washington</a:t>
            </a:r>
            <a:r>
              <a:rPr lang="en-US" sz="2700">
                <a:solidFill>
                  <a:schemeClr val="dk1"/>
                </a:solidFill>
                <a:latin typeface="Calibri"/>
                <a:ea typeface="Calibri"/>
                <a:cs typeface="Calibri"/>
                <a:sym typeface="Calibri"/>
              </a:rPr>
              <a:t> </a:t>
            </a:r>
            <a:r>
              <a:rPr lang="en-US" sz="2700">
                <a:solidFill>
                  <a:schemeClr val="dk1"/>
                </a:solidFill>
                <a:latin typeface="Calibri"/>
                <a:ea typeface="Calibri"/>
                <a:cs typeface="Calibri"/>
                <a:sym typeface="Calibri"/>
              </a:rPr>
              <a:t> </a:t>
            </a:r>
            <a:endParaRPr sz="2700">
              <a:solidFill>
                <a:schemeClr val="dk1"/>
              </a:solidFill>
              <a:latin typeface="Calibri"/>
              <a:ea typeface="Calibri"/>
              <a:cs typeface="Calibri"/>
              <a:sym typeface="Calibri"/>
            </a:endParaRPr>
          </a:p>
          <a:p>
            <a:pPr indent="-400050" lvl="0" marL="457200" marR="0" rtl="0" algn="l">
              <a:spcBef>
                <a:spcPts val="0"/>
              </a:spcBef>
              <a:spcAft>
                <a:spcPts val="0"/>
              </a:spcAft>
              <a:buSzPts val="2700"/>
              <a:buFont typeface="Calibri"/>
              <a:buChar char="●"/>
            </a:pPr>
            <a:r>
              <a:rPr lang="en-US" sz="2700">
                <a:solidFill>
                  <a:schemeClr val="dk1"/>
                </a:solidFill>
                <a:latin typeface="Calibri"/>
                <a:ea typeface="Calibri"/>
                <a:cs typeface="Calibri"/>
                <a:sym typeface="Calibri"/>
              </a:rPr>
              <a:t>Facebook en inglés </a:t>
            </a:r>
            <a:r>
              <a:rPr lang="en-US" sz="2700" u="sng">
                <a:solidFill>
                  <a:schemeClr val="hlink"/>
                </a:solidFill>
                <a:latin typeface="Calibri"/>
                <a:ea typeface="Calibri"/>
                <a:cs typeface="Calibri"/>
                <a:sym typeface="Calibri"/>
                <a:hlinkClick r:id="rId7"/>
              </a:rPr>
              <a:t>Washington County HHS</a:t>
            </a:r>
            <a:r>
              <a:rPr lang="en-US" sz="2700">
                <a:solidFill>
                  <a:schemeClr val="dk1"/>
                </a:solidFill>
                <a:latin typeface="Calibri"/>
                <a:ea typeface="Calibri"/>
                <a:cs typeface="Calibri"/>
                <a:sym typeface="Calibri"/>
              </a:rPr>
              <a:t> </a:t>
            </a:r>
            <a:endParaRPr sz="2700">
              <a:solidFill>
                <a:schemeClr val="dk1"/>
              </a:solidFill>
              <a:latin typeface="Calibri"/>
              <a:ea typeface="Calibri"/>
              <a:cs typeface="Calibri"/>
              <a:sym typeface="Calibri"/>
            </a:endParaRPr>
          </a:p>
          <a:p>
            <a:pPr indent="-400050" lvl="0" marL="457200" marR="0" rtl="0" algn="l">
              <a:spcBef>
                <a:spcPts val="0"/>
              </a:spcBef>
              <a:spcAft>
                <a:spcPts val="0"/>
              </a:spcAft>
              <a:buSzPts val="2700"/>
              <a:buFont typeface="Calibri"/>
              <a:buChar char="●"/>
            </a:pPr>
            <a:r>
              <a:rPr lang="en-US" sz="2700">
                <a:solidFill>
                  <a:schemeClr val="dk1"/>
                </a:solidFill>
                <a:latin typeface="Calibri"/>
                <a:ea typeface="Calibri"/>
                <a:cs typeface="Calibri"/>
                <a:sym typeface="Calibri"/>
              </a:rPr>
              <a:t>Boletín de recursos comunitarios </a:t>
            </a:r>
            <a:r>
              <a:rPr lang="en-US" sz="2700" u="sng">
                <a:solidFill>
                  <a:schemeClr val="hlink"/>
                </a:solidFill>
                <a:latin typeface="Calibri"/>
                <a:ea typeface="Calibri"/>
                <a:cs typeface="Calibri"/>
                <a:sym typeface="Calibri"/>
                <a:hlinkClick r:id="rId8"/>
              </a:rPr>
              <a:t>edición de junio 2022</a:t>
            </a:r>
            <a:r>
              <a:rPr lang="en-US" sz="2700">
                <a:solidFill>
                  <a:schemeClr val="dk1"/>
                </a:solidFill>
                <a:latin typeface="Calibri"/>
                <a:ea typeface="Calibri"/>
                <a:cs typeface="Calibri"/>
                <a:sym typeface="Calibri"/>
              </a:rPr>
              <a:t>. </a:t>
            </a:r>
            <a:endParaRPr sz="2700">
              <a:solidFill>
                <a:schemeClr val="dk1"/>
              </a:solidFill>
              <a:latin typeface="Calibri"/>
              <a:ea typeface="Calibri"/>
              <a:cs typeface="Calibri"/>
              <a:sym typeface="Calibri"/>
            </a:endParaRPr>
          </a:p>
          <a:p>
            <a:pPr indent="-400050" lvl="0" marL="457200" marR="0" rtl="0" algn="l">
              <a:spcBef>
                <a:spcPts val="0"/>
              </a:spcBef>
              <a:spcAft>
                <a:spcPts val="0"/>
              </a:spcAft>
              <a:buSzPts val="2700"/>
              <a:buFont typeface="Calibri"/>
              <a:buChar char="●"/>
            </a:pPr>
            <a:r>
              <a:rPr lang="en-US" sz="2700">
                <a:solidFill>
                  <a:schemeClr val="dk1"/>
                </a:solidFill>
                <a:latin typeface="Calibri"/>
                <a:ea typeface="Calibri"/>
                <a:cs typeface="Calibri"/>
                <a:sym typeface="Calibri"/>
              </a:rPr>
              <a:t>Para recibirlo en su email registrarse </a:t>
            </a:r>
            <a:r>
              <a:rPr lang="en-US" sz="2700">
                <a:solidFill>
                  <a:srgbClr val="1C1E21"/>
                </a:solidFill>
                <a:latin typeface="Calibri"/>
                <a:ea typeface="Calibri"/>
                <a:cs typeface="Calibri"/>
                <a:sym typeface="Calibri"/>
              </a:rPr>
              <a:t>en: </a:t>
            </a:r>
            <a:endParaRPr sz="2700">
              <a:solidFill>
                <a:srgbClr val="1C1E21"/>
              </a:solidFill>
              <a:latin typeface="Calibri"/>
              <a:ea typeface="Calibri"/>
              <a:cs typeface="Calibri"/>
              <a:sym typeface="Calibri"/>
            </a:endParaRPr>
          </a:p>
          <a:p>
            <a:pPr indent="-400050" lvl="0" marL="457200" marR="0" rtl="0" algn="l">
              <a:spcBef>
                <a:spcPts val="0"/>
              </a:spcBef>
              <a:spcAft>
                <a:spcPts val="0"/>
              </a:spcAft>
              <a:buSzPts val="2700"/>
              <a:buFont typeface="Calibri"/>
              <a:buChar char="●"/>
            </a:pPr>
            <a:r>
              <a:rPr lang="en-US" sz="2700" u="sng">
                <a:solidFill>
                  <a:srgbClr val="385898"/>
                </a:solidFill>
                <a:latin typeface="Calibri"/>
                <a:ea typeface="Calibri"/>
                <a:cs typeface="Calibri"/>
                <a:sym typeface="Calibri"/>
                <a:hlinkClick r:id="rId9">
                  <a:extLst>
                    <a:ext uri="{A12FA001-AC4F-418D-AE19-62706E023703}">
                      <ahyp:hlinkClr val="tx"/>
                    </a:ext>
                  </a:extLst>
                </a:hlinkClick>
              </a:rPr>
              <a:t>bit.ly/COVID-19NewsletterSignUp-BoletínComunitario</a:t>
            </a:r>
            <a:r>
              <a:rPr lang="en-US" sz="2700">
                <a:solidFill>
                  <a:srgbClr val="1C1E21"/>
                </a:solidFill>
                <a:latin typeface="Calibri"/>
                <a:ea typeface="Calibri"/>
                <a:cs typeface="Calibri"/>
                <a:sym typeface="Calibri"/>
              </a:rPr>
              <a:t>. </a:t>
            </a:r>
            <a:endParaRPr/>
          </a:p>
          <a:p>
            <a:pPr indent="0" lvl="0" marL="0" marR="0" rtl="0" algn="l">
              <a:spcBef>
                <a:spcPts val="0"/>
              </a:spcBef>
              <a:spcAft>
                <a:spcPts val="0"/>
              </a:spcAft>
              <a:buNone/>
            </a:pPr>
            <a:r>
              <a:t/>
            </a:r>
            <a:endParaRPr sz="2700">
              <a:solidFill>
                <a:schemeClr val="dk1"/>
              </a:solidFill>
              <a:latin typeface="Calibri"/>
              <a:ea typeface="Calibri"/>
              <a:cs typeface="Calibri"/>
              <a:sym typeface="Calibri"/>
            </a:endParaRPr>
          </a:p>
          <a:p>
            <a:pPr indent="0" lvl="0" marL="0" marR="0" rtl="0" algn="l">
              <a:spcBef>
                <a:spcPts val="0"/>
              </a:spcBef>
              <a:spcAft>
                <a:spcPts val="0"/>
              </a:spcAft>
              <a:buNone/>
            </a:pPr>
            <a:r>
              <a:rPr lang="en-US" sz="2700">
                <a:solidFill>
                  <a:schemeClr val="accent2"/>
                </a:solidFill>
                <a:latin typeface="Calibri"/>
                <a:ea typeface="Calibri"/>
                <a:cs typeface="Calibri"/>
                <a:sym typeface="Calibri"/>
              </a:rPr>
              <a:t>OHA - Oregon Health Authority</a:t>
            </a:r>
            <a:endParaRPr sz="2700">
              <a:solidFill>
                <a:schemeClr val="accent2"/>
              </a:solidFill>
              <a:latin typeface="Calibri"/>
              <a:ea typeface="Calibri"/>
              <a:cs typeface="Calibri"/>
              <a:sym typeface="Calibri"/>
            </a:endParaRPr>
          </a:p>
          <a:p>
            <a:pPr indent="-400050" lvl="0" marL="457200" marR="0" rtl="0" algn="l">
              <a:spcBef>
                <a:spcPts val="0"/>
              </a:spcBef>
              <a:spcAft>
                <a:spcPts val="0"/>
              </a:spcAft>
              <a:buSzPts val="2700"/>
              <a:buFont typeface="Calibri"/>
              <a:buChar char="●"/>
            </a:pPr>
            <a:r>
              <a:rPr lang="en-US" sz="2700">
                <a:solidFill>
                  <a:schemeClr val="dk1"/>
                </a:solidFill>
                <a:latin typeface="Calibri"/>
                <a:ea typeface="Calibri"/>
                <a:cs typeface="Calibri"/>
                <a:sym typeface="Calibri"/>
              </a:rPr>
              <a:t>Página de internet de </a:t>
            </a:r>
            <a:r>
              <a:rPr lang="en-US" sz="2700" u="sng">
                <a:solidFill>
                  <a:schemeClr val="hlink"/>
                </a:solidFill>
                <a:latin typeface="Calibri"/>
                <a:ea typeface="Calibri"/>
                <a:cs typeface="Calibri"/>
                <a:sym typeface="Calibri"/>
                <a:hlinkClick r:id="rId10"/>
              </a:rPr>
              <a:t>la OHA</a:t>
            </a:r>
            <a:r>
              <a:rPr lang="en-US" sz="2700">
                <a:solidFill>
                  <a:schemeClr val="dk1"/>
                </a:solidFill>
                <a:latin typeface="Calibri"/>
                <a:ea typeface="Calibri"/>
                <a:cs typeface="Calibri"/>
                <a:sym typeface="Calibri"/>
              </a:rPr>
              <a:t>.  </a:t>
            </a:r>
            <a:endParaRPr sz="2700">
              <a:solidFill>
                <a:schemeClr val="dk1"/>
              </a:solidFill>
              <a:latin typeface="Calibri"/>
              <a:ea typeface="Calibri"/>
              <a:cs typeface="Calibri"/>
              <a:sym typeface="Calibri"/>
            </a:endParaRPr>
          </a:p>
          <a:p>
            <a:pPr indent="-400050" lvl="0" marL="457200" marR="0" rtl="0" algn="l">
              <a:spcBef>
                <a:spcPts val="0"/>
              </a:spcBef>
              <a:spcAft>
                <a:spcPts val="0"/>
              </a:spcAft>
              <a:buSzPts val="2700"/>
              <a:buFont typeface="Calibri"/>
              <a:buChar char="●"/>
            </a:pPr>
            <a:r>
              <a:rPr lang="en-US" sz="2700">
                <a:solidFill>
                  <a:schemeClr val="dk1"/>
                </a:solidFill>
                <a:latin typeface="Calibri"/>
                <a:ea typeface="Calibri"/>
                <a:cs typeface="Calibri"/>
                <a:sym typeface="Calibri"/>
              </a:rPr>
              <a:t>Facebook </a:t>
            </a:r>
            <a:r>
              <a:rPr lang="en-US" sz="2700" u="sng">
                <a:solidFill>
                  <a:schemeClr val="hlink"/>
                </a:solidFill>
                <a:latin typeface="Calibri"/>
                <a:ea typeface="Calibri"/>
                <a:cs typeface="Calibri"/>
                <a:sym typeface="Calibri"/>
                <a:hlinkClick r:id="rId11"/>
              </a:rPr>
              <a:t>OHA en español</a:t>
            </a:r>
            <a:r>
              <a:rPr lang="en-US" sz="2700">
                <a:solidFill>
                  <a:schemeClr val="dk1"/>
                </a:solidFill>
                <a:latin typeface="Calibri"/>
                <a:ea typeface="Calibri"/>
                <a:cs typeface="Calibri"/>
                <a:sym typeface="Calibri"/>
              </a:rPr>
              <a:t>.  </a:t>
            </a:r>
            <a:endParaRPr sz="2700">
              <a:solidFill>
                <a:schemeClr val="dk1"/>
              </a:solidFill>
              <a:latin typeface="Calibri"/>
              <a:ea typeface="Calibri"/>
              <a:cs typeface="Calibri"/>
              <a:sym typeface="Calibri"/>
            </a:endParaRPr>
          </a:p>
          <a:p>
            <a:pPr indent="-400050" lvl="0" marL="457200" marR="0" rtl="0" algn="l">
              <a:spcBef>
                <a:spcPts val="0"/>
              </a:spcBef>
              <a:spcAft>
                <a:spcPts val="0"/>
              </a:spcAft>
              <a:buSzPts val="2700"/>
              <a:buFont typeface="Calibri"/>
              <a:buChar char="●"/>
            </a:pPr>
            <a:r>
              <a:rPr lang="en-US" sz="2700">
                <a:solidFill>
                  <a:schemeClr val="dk1"/>
                </a:solidFill>
                <a:latin typeface="Calibri"/>
                <a:ea typeface="Calibri"/>
                <a:cs typeface="Calibri"/>
                <a:sym typeface="Calibri"/>
              </a:rPr>
              <a:t>Facebook contenido en inglés </a:t>
            </a:r>
            <a:r>
              <a:rPr lang="en-US" sz="2700" u="sng">
                <a:solidFill>
                  <a:schemeClr val="hlink"/>
                </a:solidFill>
                <a:latin typeface="Calibri"/>
                <a:ea typeface="Calibri"/>
                <a:cs typeface="Calibri"/>
                <a:sym typeface="Calibri"/>
                <a:hlinkClick r:id="rId12"/>
              </a:rPr>
              <a:t>Oregon Health Authority</a:t>
            </a:r>
            <a:r>
              <a:rPr lang="en-US" sz="2700">
                <a:solidFill>
                  <a:schemeClr val="dk1"/>
                </a:solidFill>
                <a:latin typeface="Calibri"/>
                <a:ea typeface="Calibri"/>
                <a:cs typeface="Calibri"/>
                <a:sym typeface="Calibri"/>
              </a:rPr>
              <a:t> </a:t>
            </a:r>
            <a:endParaRPr sz="2700">
              <a:solidFill>
                <a:schemeClr val="dk1"/>
              </a:solidFill>
              <a:latin typeface="Calibri"/>
              <a:ea typeface="Calibri"/>
              <a:cs typeface="Calibri"/>
              <a:sym typeface="Calibri"/>
            </a:endParaRPr>
          </a:p>
          <a:p>
            <a:pPr indent="0" lvl="0" marL="457200" marR="0" rtl="0" algn="l">
              <a:spcBef>
                <a:spcPts val="0"/>
              </a:spcBef>
              <a:spcAft>
                <a:spcPts val="0"/>
              </a:spcAft>
              <a:buNone/>
            </a:pPr>
            <a:r>
              <a:t/>
            </a:r>
            <a:endParaRPr sz="2700">
              <a:solidFill>
                <a:schemeClr val="dk1"/>
              </a:solidFill>
              <a:latin typeface="Calibri"/>
              <a:ea typeface="Calibri"/>
              <a:cs typeface="Calibri"/>
              <a:sym typeface="Calibri"/>
            </a:endParaRPr>
          </a:p>
          <a:p>
            <a:pPr indent="0" lvl="0" marL="0" marR="0" rtl="0" algn="l">
              <a:spcBef>
                <a:spcPts val="0"/>
              </a:spcBef>
              <a:spcAft>
                <a:spcPts val="0"/>
              </a:spcAft>
              <a:buNone/>
            </a:pPr>
            <a:r>
              <a:rPr lang="en-US" sz="2700">
                <a:solidFill>
                  <a:schemeClr val="accent2"/>
                </a:solidFill>
                <a:latin typeface="Calibri"/>
                <a:ea typeface="Calibri"/>
                <a:cs typeface="Calibri"/>
                <a:sym typeface="Calibri"/>
              </a:rPr>
              <a:t>CDC - Centros para el Control y la Prevención de Enfermedades</a:t>
            </a:r>
            <a:r>
              <a:rPr lang="en-US" sz="2700">
                <a:solidFill>
                  <a:schemeClr val="dk1"/>
                </a:solidFill>
                <a:latin typeface="Calibri"/>
                <a:ea typeface="Calibri"/>
                <a:cs typeface="Calibri"/>
                <a:sym typeface="Calibri"/>
              </a:rPr>
              <a:t> </a:t>
            </a:r>
            <a:endParaRPr sz="2700">
              <a:solidFill>
                <a:schemeClr val="dk1"/>
              </a:solidFill>
              <a:latin typeface="Calibri"/>
              <a:ea typeface="Calibri"/>
              <a:cs typeface="Calibri"/>
              <a:sym typeface="Calibri"/>
            </a:endParaRPr>
          </a:p>
          <a:p>
            <a:pPr indent="0" lvl="0" marL="0" marR="0" rtl="0" algn="l">
              <a:spcBef>
                <a:spcPts val="0"/>
              </a:spcBef>
              <a:spcAft>
                <a:spcPts val="0"/>
              </a:spcAft>
              <a:buNone/>
            </a:pPr>
            <a:r>
              <a:rPr lang="en-US" sz="2700">
                <a:solidFill>
                  <a:schemeClr val="dk1"/>
                </a:solidFill>
                <a:latin typeface="Calibri"/>
                <a:ea typeface="Calibri"/>
                <a:cs typeface="Calibri"/>
                <a:sym typeface="Calibri"/>
              </a:rPr>
              <a:t>Página de internet de </a:t>
            </a:r>
            <a:r>
              <a:rPr lang="en-US" sz="2700" u="sng">
                <a:solidFill>
                  <a:schemeClr val="hlink"/>
                </a:solidFill>
                <a:latin typeface="Calibri"/>
                <a:ea typeface="Calibri"/>
                <a:cs typeface="Calibri"/>
                <a:sym typeface="Calibri"/>
                <a:hlinkClick r:id="rId13"/>
              </a:rPr>
              <a:t>los CDC.</a:t>
            </a:r>
            <a:endParaRPr sz="27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700">
              <a:solidFill>
                <a:schemeClr val="dk1"/>
              </a:solidFill>
              <a:latin typeface="Calibri"/>
              <a:ea typeface="Calibri"/>
              <a:cs typeface="Calibri"/>
              <a:sym typeface="Calibri"/>
            </a:endParaRPr>
          </a:p>
          <a:p>
            <a:pPr indent="0" lvl="0" marL="0" rtl="0" algn="l">
              <a:spcBef>
                <a:spcPts val="0"/>
              </a:spcBef>
              <a:spcAft>
                <a:spcPts val="0"/>
              </a:spcAft>
              <a:buNone/>
            </a:pPr>
            <a:r>
              <a:rPr lang="en-US" sz="2700">
                <a:solidFill>
                  <a:schemeClr val="accent2"/>
                </a:solidFill>
                <a:latin typeface="Calibri"/>
                <a:ea typeface="Calibri"/>
                <a:cs typeface="Calibri"/>
                <a:sym typeface="Calibri"/>
              </a:rPr>
              <a:t>Enlace a NOTICIAS ANTERIORES </a:t>
            </a:r>
            <a:r>
              <a:rPr lang="en-US" sz="2700">
                <a:solidFill>
                  <a:schemeClr val="dk1"/>
                </a:solidFill>
                <a:latin typeface="Calibri"/>
                <a:ea typeface="Calibri"/>
                <a:cs typeface="Calibri"/>
                <a:sym typeface="Calibri"/>
              </a:rPr>
              <a:t> </a:t>
            </a:r>
            <a:endParaRPr sz="2700">
              <a:solidFill>
                <a:schemeClr val="dk1"/>
              </a:solidFill>
              <a:latin typeface="Calibri"/>
              <a:ea typeface="Calibri"/>
              <a:cs typeface="Calibri"/>
              <a:sym typeface="Calibri"/>
            </a:endParaRPr>
          </a:p>
          <a:p>
            <a:pPr indent="-400050" lvl="0" marL="457200" rtl="0" algn="l">
              <a:spcBef>
                <a:spcPts val="0"/>
              </a:spcBef>
              <a:spcAft>
                <a:spcPts val="0"/>
              </a:spcAft>
              <a:buSzPts val="2700"/>
              <a:buFont typeface="Calibri"/>
              <a:buChar char="●"/>
            </a:pPr>
            <a:r>
              <a:rPr lang="en-US" sz="2700" u="sng">
                <a:solidFill>
                  <a:schemeClr val="hlink"/>
                </a:solidFill>
                <a:latin typeface="Calibri"/>
                <a:ea typeface="Calibri"/>
                <a:cs typeface="Calibri"/>
                <a:sym typeface="Calibri"/>
                <a:hlinkClick r:id="rId14"/>
              </a:rPr>
              <a:t>Recopilación de noticias de salud del Condado de Washington.</a:t>
            </a:r>
            <a:endParaRPr sz="2700">
              <a:solidFill>
                <a:srgbClr val="FF9900"/>
              </a:solidFill>
              <a:latin typeface="Calibri"/>
              <a:ea typeface="Calibri"/>
              <a:cs typeface="Calibri"/>
              <a:sym typeface="Calibri"/>
            </a:endParaRPr>
          </a:p>
          <a:p>
            <a:pPr indent="0" lvl="0" marL="0" marR="0" rtl="0" algn="l">
              <a:spcBef>
                <a:spcPts val="0"/>
              </a:spcBef>
              <a:spcAft>
                <a:spcPts val="0"/>
              </a:spcAft>
              <a:buNone/>
            </a:pPr>
            <a:r>
              <a:t/>
            </a:r>
            <a:endParaRPr sz="27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700">
              <a:solidFill>
                <a:schemeClr val="dk1"/>
              </a:solidFill>
              <a:latin typeface="Calibri"/>
              <a:ea typeface="Calibri"/>
              <a:cs typeface="Calibri"/>
              <a:sym typeface="Calibri"/>
            </a:endParaRPr>
          </a:p>
        </p:txBody>
      </p:sp>
      <p:sp>
        <p:nvSpPr>
          <p:cNvPr id="259" name="Google Shape;259;g1351d3b1b03_2_12"/>
          <p:cNvSpPr txBox="1"/>
          <p:nvPr>
            <p:ph idx="12" type="sldNum"/>
          </p:nvPr>
        </p:nvSpPr>
        <p:spPr>
          <a:xfrm>
            <a:off x="12915900" y="9534526"/>
            <a:ext cx="4114800" cy="5478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id="260" name="Google Shape;260;g1351d3b1b03_2_12">
            <a:hlinkClick r:id="rId15"/>
          </p:cNvPr>
          <p:cNvPicPr preferRelativeResize="0"/>
          <p:nvPr/>
        </p:nvPicPr>
        <p:blipFill>
          <a:blip r:embed="rId16">
            <a:alphaModFix/>
          </a:blip>
          <a:stretch>
            <a:fillRect/>
          </a:stretch>
        </p:blipFill>
        <p:spPr>
          <a:xfrm>
            <a:off x="11583475" y="3113273"/>
            <a:ext cx="5579400" cy="55794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g12cff2c8fa8_21_0"/>
          <p:cNvSpPr txBox="1"/>
          <p:nvPr>
            <p:ph type="title"/>
          </p:nvPr>
        </p:nvSpPr>
        <p:spPr>
          <a:xfrm>
            <a:off x="2765322" y="47850"/>
            <a:ext cx="15193068" cy="161581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6900"/>
              <a:buFont typeface="Calibri"/>
              <a:buNone/>
            </a:pPr>
            <a:r>
              <a:rPr lang="en-US"/>
              <a:t>Buzón para Promotores de Salud</a:t>
            </a:r>
            <a:endParaRPr/>
          </a:p>
        </p:txBody>
      </p:sp>
      <p:sp>
        <p:nvSpPr>
          <p:cNvPr id="267" name="Google Shape;267;g12cff2c8fa8_21_0"/>
          <p:cNvSpPr txBox="1"/>
          <p:nvPr>
            <p:ph idx="11" type="ftr"/>
          </p:nvPr>
        </p:nvSpPr>
        <p:spPr>
          <a:xfrm>
            <a:off x="1257301" y="9564022"/>
            <a:ext cx="7129462" cy="547688"/>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www.co.washington.or.us | Health and Human Services</a:t>
            </a:r>
            <a:endParaRPr sz="2400"/>
          </a:p>
        </p:txBody>
      </p:sp>
      <p:sp>
        <p:nvSpPr>
          <p:cNvPr id="268" name="Google Shape;268;g12cff2c8fa8_21_0"/>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69" name="Google Shape;269;g12cff2c8fa8_21_0"/>
          <p:cNvSpPr txBox="1"/>
          <p:nvPr/>
        </p:nvSpPr>
        <p:spPr>
          <a:xfrm>
            <a:off x="755320" y="5229550"/>
            <a:ext cx="8886900" cy="2432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200"/>
              <a:t>Comunícate</a:t>
            </a:r>
            <a:r>
              <a:rPr lang="en-US" sz="2200"/>
              <a:t> con nosotros para cualquier pregunta.</a:t>
            </a:r>
            <a:endParaRPr sz="2200"/>
          </a:p>
          <a:p>
            <a:pPr indent="0" lvl="0" marL="0" marR="0" rtl="0" algn="l">
              <a:spcBef>
                <a:spcPts val="0"/>
              </a:spcBef>
              <a:spcAft>
                <a:spcPts val="0"/>
              </a:spcAft>
              <a:buNone/>
            </a:pPr>
            <a:r>
              <a:t/>
            </a:r>
            <a:endParaRPr sz="2200"/>
          </a:p>
          <a:p>
            <a:pPr indent="0" lvl="0" marL="0" marR="0" rtl="0" algn="l">
              <a:spcBef>
                <a:spcPts val="0"/>
              </a:spcBef>
              <a:spcAft>
                <a:spcPts val="0"/>
              </a:spcAft>
              <a:buNone/>
            </a:pPr>
            <a:r>
              <a:rPr lang="en-US" sz="2200"/>
              <a:t>Magdalena Ramírez:</a:t>
            </a:r>
            <a:r>
              <a:rPr lang="en-US" sz="1600"/>
              <a:t> </a:t>
            </a:r>
            <a:r>
              <a:rPr lang="en-US" sz="2200" u="sng">
                <a:solidFill>
                  <a:schemeClr val="hlink"/>
                </a:solidFill>
                <a:latin typeface="Calibri"/>
                <a:ea typeface="Calibri"/>
                <a:cs typeface="Calibri"/>
                <a:sym typeface="Calibri"/>
                <a:hlinkClick r:id="rId3"/>
              </a:rPr>
              <a:t>Magdalena_Ramirez@co.washington.or.us</a:t>
            </a:r>
            <a:r>
              <a:rPr lang="en-US" sz="2200">
                <a:solidFill>
                  <a:srgbClr val="065094"/>
                </a:solidFill>
                <a:latin typeface="Calibri"/>
                <a:ea typeface="Calibri"/>
                <a:cs typeface="Calibri"/>
                <a:sym typeface="Calibri"/>
              </a:rPr>
              <a:t> </a:t>
            </a:r>
            <a:endParaRPr sz="2200">
              <a:solidFill>
                <a:srgbClr val="065094"/>
              </a:solidFill>
              <a:latin typeface="Calibri"/>
              <a:ea typeface="Calibri"/>
              <a:cs typeface="Calibri"/>
              <a:sym typeface="Calibri"/>
            </a:endParaRPr>
          </a:p>
          <a:p>
            <a:pPr indent="0" lvl="0" marL="0" marR="0" rtl="0" algn="l">
              <a:spcBef>
                <a:spcPts val="0"/>
              </a:spcBef>
              <a:spcAft>
                <a:spcPts val="0"/>
              </a:spcAft>
              <a:buNone/>
            </a:pPr>
            <a:r>
              <a:t/>
            </a:r>
            <a:endParaRPr sz="2200">
              <a:solidFill>
                <a:schemeClr val="dk1"/>
              </a:solidFill>
              <a:latin typeface="Calibri"/>
              <a:ea typeface="Calibri"/>
              <a:cs typeface="Calibri"/>
              <a:sym typeface="Calibri"/>
            </a:endParaRPr>
          </a:p>
          <a:p>
            <a:pPr indent="0" lvl="0" marL="0" rtl="0" algn="l">
              <a:spcBef>
                <a:spcPts val="0"/>
              </a:spcBef>
              <a:spcAft>
                <a:spcPts val="0"/>
              </a:spcAft>
              <a:buClr>
                <a:schemeClr val="dk1"/>
              </a:buClr>
              <a:buFont typeface="Arial"/>
              <a:buNone/>
            </a:pPr>
            <a:r>
              <a:rPr lang="en-US" sz="2200">
                <a:solidFill>
                  <a:schemeClr val="dk1"/>
                </a:solidFill>
                <a:latin typeface="Calibri"/>
                <a:ea typeface="Calibri"/>
                <a:cs typeface="Calibri"/>
                <a:sym typeface="Calibri"/>
              </a:rPr>
              <a:t>Correo del Colaborativo: </a:t>
            </a:r>
            <a:r>
              <a:rPr lang="en-US" sz="2200" u="sng">
                <a:solidFill>
                  <a:schemeClr val="hlink"/>
                </a:solidFill>
                <a:hlinkClick r:id="rId4"/>
              </a:rPr>
              <a:t>healthliteracy@co.washington.or.us</a:t>
            </a:r>
            <a:r>
              <a:rPr lang="en-US" sz="2200">
                <a:solidFill>
                  <a:schemeClr val="dk1"/>
                </a:solidFill>
              </a:rPr>
              <a:t> </a:t>
            </a:r>
            <a:endParaRPr sz="2800">
              <a:solidFill>
                <a:srgbClr val="065094"/>
              </a:solidFill>
              <a:latin typeface="Calibri"/>
              <a:ea typeface="Calibri"/>
              <a:cs typeface="Calibri"/>
              <a:sym typeface="Calibri"/>
            </a:endParaRPr>
          </a:p>
          <a:p>
            <a:pPr indent="0" lvl="0" marL="0" marR="0" rtl="0" algn="l">
              <a:spcBef>
                <a:spcPts val="0"/>
              </a:spcBef>
              <a:spcAft>
                <a:spcPts val="0"/>
              </a:spcAft>
              <a:buNone/>
            </a:pPr>
            <a:r>
              <a:t/>
            </a:r>
            <a:endParaRPr sz="2200">
              <a:solidFill>
                <a:srgbClr val="065094"/>
              </a:solidFill>
              <a:latin typeface="Calibri"/>
              <a:ea typeface="Calibri"/>
              <a:cs typeface="Calibri"/>
              <a:sym typeface="Calibri"/>
            </a:endParaRPr>
          </a:p>
          <a:p>
            <a:pPr indent="0" lvl="0" marL="0" marR="0" rtl="0" algn="l">
              <a:spcBef>
                <a:spcPts val="0"/>
              </a:spcBef>
              <a:spcAft>
                <a:spcPts val="0"/>
              </a:spcAft>
              <a:buNone/>
            </a:pPr>
            <a:r>
              <a:t/>
            </a:r>
            <a:endParaRPr sz="2000">
              <a:solidFill>
                <a:srgbClr val="065094"/>
              </a:solidFill>
              <a:latin typeface="Calibri"/>
              <a:ea typeface="Calibri"/>
              <a:cs typeface="Calibri"/>
              <a:sym typeface="Calibri"/>
            </a:endParaRPr>
          </a:p>
        </p:txBody>
      </p:sp>
      <p:grpSp>
        <p:nvGrpSpPr>
          <p:cNvPr id="270" name="Google Shape;270;g12cff2c8fa8_21_0"/>
          <p:cNvGrpSpPr/>
          <p:nvPr/>
        </p:nvGrpSpPr>
        <p:grpSpPr>
          <a:xfrm>
            <a:off x="9364786" y="553737"/>
            <a:ext cx="9179527" cy="9179528"/>
            <a:chOff x="9364786" y="553737"/>
            <a:chExt cx="9179527" cy="9179528"/>
          </a:xfrm>
        </p:grpSpPr>
        <p:pic>
          <p:nvPicPr>
            <p:cNvPr id="271" name="Google Shape;271;g12cff2c8fa8_21_0"/>
            <p:cNvPicPr preferRelativeResize="0"/>
            <p:nvPr/>
          </p:nvPicPr>
          <p:blipFill>
            <a:blip r:embed="rId5">
              <a:alphaModFix/>
            </a:blip>
            <a:stretch>
              <a:fillRect/>
            </a:stretch>
          </p:blipFill>
          <p:spPr>
            <a:xfrm rot="787271">
              <a:off x="10132625" y="1321575"/>
              <a:ext cx="7643851" cy="7643851"/>
            </a:xfrm>
            <a:prstGeom prst="rect">
              <a:avLst/>
            </a:prstGeom>
            <a:noFill/>
            <a:ln>
              <a:noFill/>
            </a:ln>
          </p:spPr>
        </p:pic>
        <p:sp>
          <p:nvSpPr>
            <p:cNvPr id="272" name="Google Shape;272;g12cff2c8fa8_21_0"/>
            <p:cNvSpPr txBox="1"/>
            <p:nvPr/>
          </p:nvSpPr>
          <p:spPr>
            <a:xfrm>
              <a:off x="13707850" y="5340200"/>
              <a:ext cx="3555900" cy="1015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000">
                  <a:solidFill>
                    <a:schemeClr val="dk1"/>
                  </a:solidFill>
                  <a:latin typeface="Lobster"/>
                  <a:ea typeface="Lobster"/>
                  <a:cs typeface="Lobster"/>
                  <a:sym typeface="Lobster"/>
                </a:rPr>
                <a:t>Promotores </a:t>
              </a:r>
              <a:endParaRPr b="1" sz="3000">
                <a:solidFill>
                  <a:schemeClr val="dk1"/>
                </a:solidFill>
                <a:latin typeface="Lobster"/>
                <a:ea typeface="Lobster"/>
                <a:cs typeface="Lobster"/>
                <a:sym typeface="Lobster"/>
              </a:endParaRPr>
            </a:p>
            <a:p>
              <a:pPr indent="0" lvl="0" marL="0" marR="0" rtl="0" algn="ctr">
                <a:spcBef>
                  <a:spcPts val="0"/>
                </a:spcBef>
                <a:spcAft>
                  <a:spcPts val="0"/>
                </a:spcAft>
                <a:buNone/>
              </a:pPr>
              <a:r>
                <a:rPr b="1" lang="en-US" sz="3000">
                  <a:solidFill>
                    <a:schemeClr val="dk1"/>
                  </a:solidFill>
                  <a:latin typeface="Lobster"/>
                  <a:ea typeface="Lobster"/>
                  <a:cs typeface="Lobster"/>
                  <a:sym typeface="Lobster"/>
                </a:rPr>
                <a:t>de Salud</a:t>
              </a:r>
              <a:endParaRPr b="1" sz="3000">
                <a:solidFill>
                  <a:schemeClr val="dk1"/>
                </a:solidFill>
                <a:latin typeface="Lobster"/>
                <a:ea typeface="Lobster"/>
                <a:cs typeface="Lobster"/>
                <a:sym typeface="Lobster"/>
              </a:endParaRPr>
            </a:p>
          </p:txBody>
        </p:sp>
      </p:grpSp>
      <p:sp>
        <p:nvSpPr>
          <p:cNvPr id="273" name="Google Shape;273;g12cff2c8fa8_21_0"/>
          <p:cNvSpPr txBox="1"/>
          <p:nvPr/>
        </p:nvSpPr>
        <p:spPr>
          <a:xfrm>
            <a:off x="634270" y="2045913"/>
            <a:ext cx="8886900" cy="2801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800">
                <a:solidFill>
                  <a:srgbClr val="065094"/>
                </a:solidFill>
                <a:latin typeface="Calibri"/>
                <a:ea typeface="Calibri"/>
                <a:cs typeface="Calibri"/>
                <a:sym typeface="Calibri"/>
              </a:rPr>
              <a:t>#AdelanteMiGente</a:t>
            </a:r>
            <a:endParaRPr sz="8800">
              <a:solidFill>
                <a:srgbClr val="065094"/>
              </a:solidFill>
              <a:latin typeface="Calibri"/>
              <a:ea typeface="Calibri"/>
              <a:cs typeface="Calibri"/>
              <a:sym typeface="Calibri"/>
            </a:endParaRPr>
          </a:p>
          <a:p>
            <a:pPr indent="0" lvl="0" marL="0" marR="0" rtl="0" algn="ctr">
              <a:spcBef>
                <a:spcPts val="0"/>
              </a:spcBef>
              <a:spcAft>
                <a:spcPts val="0"/>
              </a:spcAft>
              <a:buNone/>
            </a:pPr>
            <a:r>
              <a:rPr lang="en-US" sz="8800">
                <a:solidFill>
                  <a:srgbClr val="065094"/>
                </a:solidFill>
                <a:latin typeface="Calibri"/>
                <a:ea typeface="Calibri"/>
                <a:cs typeface="Calibri"/>
                <a:sym typeface="Calibri"/>
              </a:rPr>
              <a:t>#Súmate a la lucha</a:t>
            </a:r>
            <a:endParaRPr sz="8800">
              <a:solidFill>
                <a:srgbClr val="065094"/>
              </a:solidFill>
              <a:latin typeface="Calibri"/>
              <a:ea typeface="Calibri"/>
              <a:cs typeface="Calibri"/>
              <a:sym typeface="Calibri"/>
            </a:endParaRPr>
          </a:p>
        </p:txBody>
      </p:sp>
      <p:pic>
        <p:nvPicPr>
          <p:cNvPr id="274" name="Google Shape;274;g12cff2c8fa8_21_0"/>
          <p:cNvPicPr preferRelativeResize="0"/>
          <p:nvPr/>
        </p:nvPicPr>
        <p:blipFill>
          <a:blip r:embed="rId6">
            <a:alphaModFix/>
          </a:blip>
          <a:stretch>
            <a:fillRect/>
          </a:stretch>
        </p:blipFill>
        <p:spPr>
          <a:xfrm>
            <a:off x="2765324" y="8382274"/>
            <a:ext cx="2564401" cy="126692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Custom 2">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Custom 2">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2021-06-16T17:12:21Z</dcterms:created>
  <dc:creator>Eva Aguilar</dc:creator>
</cp:coreProperties>
</file>